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7" r:id="rId2"/>
    <p:sldId id="281" r:id="rId3"/>
    <p:sldId id="282" r:id="rId4"/>
    <p:sldId id="278" r:id="rId5"/>
    <p:sldId id="258" r:id="rId6"/>
    <p:sldId id="279" r:id="rId7"/>
    <p:sldId id="259" r:id="rId8"/>
    <p:sldId id="280" r:id="rId9"/>
    <p:sldId id="261" r:id="rId10"/>
    <p:sldId id="290" r:id="rId11"/>
    <p:sldId id="264" r:id="rId12"/>
    <p:sldId id="265" r:id="rId13"/>
    <p:sldId id="267" r:id="rId14"/>
    <p:sldId id="287" r:id="rId15"/>
    <p:sldId id="266" r:id="rId16"/>
    <p:sldId id="288" r:id="rId17"/>
    <p:sldId id="271" r:id="rId18"/>
    <p:sldId id="283" r:id="rId19"/>
    <p:sldId id="272" r:id="rId20"/>
    <p:sldId id="273" r:id="rId21"/>
    <p:sldId id="289" r:id="rId22"/>
    <p:sldId id="269" r:id="rId23"/>
    <p:sldId id="285" r:id="rId24"/>
    <p:sldId id="275" r:id="rId25"/>
    <p:sldId id="286" r:id="rId26"/>
    <p:sldId id="277" r:id="rId27"/>
    <p:sldId id="291" r:id="rId28"/>
    <p:sldId id="27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2" autoAdjust="0"/>
  </p:normalViewPr>
  <p:slideViewPr>
    <p:cSldViewPr>
      <p:cViewPr>
        <p:scale>
          <a:sx n="70" d="100"/>
          <a:sy n="70" d="100"/>
        </p:scale>
        <p:origin x="-14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school105chel@yandex.ru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3480" y="4120376"/>
            <a:ext cx="4140968" cy="254898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32656"/>
            <a:ext cx="8280920" cy="3528392"/>
          </a:xfrm>
        </p:spPr>
        <p:txBody>
          <a:bodyPr>
            <a:normAutofit fontScale="92500" lnSpcReduction="20000"/>
          </a:bodyPr>
          <a:lstStyle/>
          <a:p>
            <a:pPr marL="82296" indent="0" algn="ctr">
              <a:buNone/>
            </a:pPr>
            <a:r>
              <a:rPr lang="ru-RU" sz="1600" b="1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Муниципальное бюджетное общеобразовательное учреждение</a:t>
            </a:r>
          </a:p>
          <a:p>
            <a:pPr marL="82296" indent="0" algn="ctr">
              <a:buNone/>
            </a:pPr>
            <a:r>
              <a:rPr lang="ru-RU" sz="1600" b="1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«Средняя общеобразовательная школа № 105 г. Челябинска</a:t>
            </a:r>
          </a:p>
          <a:p>
            <a:pPr marL="82296" indent="0" algn="ctr">
              <a:buNone/>
            </a:pPr>
            <a:r>
              <a:rPr lang="ru-RU" sz="1600" b="1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Имени В.П. Середкина (МБОУ СОШ № 105 г. Челябинска)</a:t>
            </a:r>
          </a:p>
          <a:p>
            <a:pPr marL="82296" indent="0" algn="ctr">
              <a:buNone/>
            </a:pPr>
            <a:r>
              <a:rPr lang="ru-RU" sz="1600" b="1" i="1" u="sng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                          ИНН 7451053470 КПП 745101001 ОГРН 1027402926760________________</a:t>
            </a:r>
          </a:p>
          <a:p>
            <a:pPr marL="82296" indent="0" algn="ctr">
              <a:buNone/>
            </a:pPr>
            <a:r>
              <a:rPr lang="ru-RU" sz="1600" b="1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454028, г. Челябинск, ул. Кузнецова, д. 7 тел.: 269-26-60</a:t>
            </a:r>
          </a:p>
          <a:p>
            <a:pPr marL="82296" indent="0" algn="ctr">
              <a:buNone/>
            </a:pPr>
            <a:r>
              <a:rPr lang="en-US" sz="1600" b="1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E-mail: </a:t>
            </a:r>
            <a:r>
              <a:rPr lang="en-US" sz="1600" b="1" i="1" u="sng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hlinkClick r:id="rId2"/>
              </a:rPr>
              <a:t>school105chel@yandex.ru</a:t>
            </a:r>
            <a:endParaRPr lang="en-US" sz="1600" b="1" i="1" u="sng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marL="82296" indent="0" algn="ctr">
              <a:buNone/>
            </a:pPr>
            <a:endParaRPr lang="ru-RU" sz="1600" b="1" i="1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marL="82296" indent="0" algn="ctr">
              <a:buNone/>
            </a:pPr>
            <a:r>
              <a:rPr lang="ru-RU" sz="5400" b="1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Цветик  - </a:t>
            </a:r>
            <a:r>
              <a:rPr lang="ru-RU" sz="5400" b="1" i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Семицветик</a:t>
            </a:r>
            <a:r>
              <a:rPr lang="ru-RU" sz="5400" b="1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900" b="1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(разновозрастная группа компенсирующей направленности для детей с тяжёлыми нарушениями речи)</a:t>
            </a:r>
            <a:endParaRPr lang="ru-RU" sz="2900" b="1" i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76" y="3789040"/>
            <a:ext cx="3032349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9471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404664"/>
            <a:ext cx="763284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ДВИГАТЕЛЬНОЙ АКТИВНОСТИ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Маленькие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резвы и любознательны. Им нравится участвовать в подвижных играх и упражняться со спортивным инвентарём. Не только занятия физкультурой имеют целью физическое развитие дошкольников, двигательная активность организуется в различных режимных моментах.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центре физ. воспитания размещено как традиционное физкультурное оборудование, так и нетрадиционное (нестандартное), изготовленное при помощи родителей.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504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Уголок сюжетно – ролевых игр</a:t>
            </a:r>
            <a:endParaRPr lang="ru-RU" b="1" i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5"/>
          <a:stretch/>
        </p:blipFill>
        <p:spPr bwMode="auto">
          <a:xfrm rot="5400000">
            <a:off x="329291" y="2060078"/>
            <a:ext cx="5324913" cy="346423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7327" y="2133513"/>
            <a:ext cx="5329906" cy="331236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53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26475" r="27314"/>
          <a:stretch/>
        </p:blipFill>
        <p:spPr bwMode="auto">
          <a:xfrm>
            <a:off x="1835696" y="1340768"/>
            <a:ext cx="6256078" cy="466365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65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6" r="10030"/>
          <a:stretch/>
        </p:blipFill>
        <p:spPr bwMode="auto">
          <a:xfrm rot="5400000">
            <a:off x="788755" y="1091565"/>
            <a:ext cx="4686169" cy="3600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3" r="47923"/>
          <a:stretch/>
        </p:blipFill>
        <p:spPr bwMode="auto">
          <a:xfrm>
            <a:off x="5364088" y="1556792"/>
            <a:ext cx="3600400" cy="469894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16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404664"/>
            <a:ext cx="74888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сюжетной игры 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играем»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игрового опыта каждого ребенка; воспитание коммуникативных навыков, желания объединиться для совместной игры, соблюдать в игре определенные правила; развитие творческого воображения, фантазии; закрепление в игре примеров социального, речевого поведения; учить детей устанавливать взаимоотношения со сверстниками и взрослыми, воспитывать дружеские взаимоотношения, культуру поведения.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находятся атрибуты для сюжетно –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ролевых  игр: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«Магазин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«Парикмахерская»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«Семья»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0538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Уголок патриотического воспитания</a:t>
            </a:r>
            <a:endParaRPr lang="ru-RU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096" y="980728"/>
            <a:ext cx="19258285" cy="889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r="22223"/>
          <a:stretch/>
        </p:blipFill>
        <p:spPr bwMode="auto">
          <a:xfrm>
            <a:off x="1619672" y="1556792"/>
            <a:ext cx="6794938" cy="478552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82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58847"/>
            <a:ext cx="784887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патриотического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endParaRPr lang="ru-RU" dirty="0" smtClean="0"/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Патриотическое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— важная составляющая становления будущей личности. Ребёнку от рождения не даётся чувство любви к родине, уважения семейных и народных традиций, гордости за свой народ и государство. Все эти качества воспитываются семьёй, и обществом начиная с детского сада. Станут ли воспитанники патриотами своей Отчизны, захотят ли юноши и девушки в случае необходимости защищать интересы государства — это во многом зависит от формирования их мировоззрения в самом раннем возрасте.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У детей формируется интерес к культурным традициям народа; о столице России – Москве, о своем городе, улице; о символике государства (национальном флаге, гербе, гимне); о народных героях; российских праздниках; о природе родного края; о предметах декоративно-прикладного искусства; о современной архитектуре, даются первоначальные сведения о правовой культуре детей.</a:t>
            </a:r>
          </a:p>
        </p:txBody>
      </p:sp>
    </p:spTree>
    <p:extLst>
      <p:ext uri="{BB962C8B-B14F-4D97-AF65-F5344CB8AC3E}">
        <p14:creationId xmlns:p14="http://schemas.microsoft.com/office/powerpoint/2010/main" val="3772553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1682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Уголок художественного творчества</a:t>
            </a:r>
            <a:endParaRPr lang="ru-RU" b="1" i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4" r="-825"/>
          <a:stretch/>
        </p:blipFill>
        <p:spPr bwMode="auto">
          <a:xfrm rot="5400000">
            <a:off x="2510440" y="2106184"/>
            <a:ext cx="4915208" cy="352839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53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476672"/>
            <a:ext cx="756084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— эстетическое развитие.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 для развития  детей подобраны различные картинки, рисунки  с изображением поделок, варианты оформления изделий, схемы с изображением последовательности работы для изготовления разных поделок и т. п. Это дает детям новые идеи для своей продуктивной деятельности, а так же предполагает овладение умением работать по образцу. В данном центре находится материал и оборудование для художественно-творческой деятельности: рисования, лепки и аппликации (бумага, картон, трафареты, краски, кисти, клей, карандаши, салфетки, ножницы, раскраски,  пластилин, дидактические игры  и т. п.). По желанию ребенок может найти и воспользоваться необходимым, для воплощения своих творческих идей, замыслов, фантазии. К данному центру имеется свободный доступ.</a:t>
            </a:r>
          </a:p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75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601" y="188640"/>
            <a:ext cx="7498080" cy="778098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Уголок речевого развития</a:t>
            </a:r>
            <a:endParaRPr lang="ru-RU" b="1" i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1"/>
          <a:stretch/>
        </p:blipFill>
        <p:spPr bwMode="auto">
          <a:xfrm>
            <a:off x="2920464" y="4334252"/>
            <a:ext cx="5958125" cy="225616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/>
          <a:stretch/>
        </p:blipFill>
        <p:spPr bwMode="auto">
          <a:xfrm>
            <a:off x="1187625" y="1196752"/>
            <a:ext cx="6264695" cy="303292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4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332656"/>
            <a:ext cx="75608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центр жизнедеятельности воспитанников ДОУ.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 всей методической работы группы является предметно-пространственная и развивающая среда. Ей принадлежит ведущая роль в укреплении психофизического здоровья ребёнка и его всестороннего развития, а также повышении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компетентности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в вопросах воспитания и обучения детей. Группа - это копилка лучших традиций, поэтому задача воспитателя – сделать накопленный опыт живым, доступным, уметь творчески переносить его в работу с детьми, так организовать работу группы, чтобы воспитанники чувствовали себя в нём, как у себя дома.</a:t>
            </a:r>
          </a:p>
        </p:txBody>
      </p:sp>
    </p:spTree>
    <p:extLst>
      <p:ext uri="{BB962C8B-B14F-4D97-AF65-F5344CB8AC3E}">
        <p14:creationId xmlns:p14="http://schemas.microsoft.com/office/powerpoint/2010/main" val="2032055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9" r="7621"/>
          <a:stretch/>
        </p:blipFill>
        <p:spPr bwMode="auto">
          <a:xfrm rot="5400000">
            <a:off x="1910247" y="1554249"/>
            <a:ext cx="5899569" cy="388843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02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260648"/>
            <a:ext cx="748883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развитие.</a:t>
            </a:r>
          </a:p>
          <a:p>
            <a:pPr lvl="0" algn="just"/>
            <a:r>
              <a:rPr lang="ru-RU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 включает в себя книжный уголок. В нем находятся книги с художественными произведениями детских писателей, сказками и иные литературные формы по тематике недели. Главный принцип подбора книгоиздательской продукции – минимум текста – максимум иллюстраций. В книжном уголке помещается фотография писателя, с творчеством которого дети знакомятся в данный момент и его литературные произведения.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логопедическом уголке находятся различные дидактические игры по развитию речи, серии картин и иллюстраций для установления последовательности событий, наборы парных картинок на соотнесение, разрезные сюжетные картинки и т. 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60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7200800" cy="865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Уголок ПДД</a:t>
            </a:r>
            <a:br>
              <a:rPr lang="ru-RU" b="1" i="1" dirty="0" smtClean="0"/>
            </a:br>
            <a:r>
              <a:rPr lang="ru-RU" b="1" i="1" dirty="0" smtClean="0"/>
              <a:t>Уголок конструирования</a:t>
            </a:r>
            <a:endParaRPr lang="ru-RU" b="1" i="1" dirty="0"/>
          </a:p>
        </p:txBody>
      </p:sp>
      <p:pic>
        <p:nvPicPr>
          <p:cNvPr id="1026" name="Picture 2" descr="C:\Users\Пользователь\Downloads\IMG_20220915_0854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9" r="22595"/>
          <a:stretch/>
        </p:blipFill>
        <p:spPr bwMode="auto">
          <a:xfrm>
            <a:off x="1691680" y="1412776"/>
            <a:ext cx="6974006" cy="486368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49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404664"/>
            <a:ext cx="7344816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безопасности</a:t>
            </a:r>
          </a:p>
          <a:p>
            <a:r>
              <a:rPr lang="ru-RU" dirty="0">
                <a:solidFill>
                  <a:srgbClr val="444444"/>
                </a:solidFill>
                <a:latin typeface="arial"/>
              </a:rPr>
              <a:t>     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 отражает безопасность дома, на улице (ПДД) и пожарную безопасность. Создание центра безопасности в группе помогает детям в ознакомление с правилами и нормами безопасного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 центре конструирования  расположены модели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схемы, чертежи, картинки различных построек,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мостов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улиц и т.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наборы конструкторов: крупногабаритный (переносной, напольный, конструктор типа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мелкий, средний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мозаики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крупные, средние, мелкие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строительный материал: кубики, призмы, кирпичики, пластины- игрушки для обыгрывания построек.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находится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«гараж»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котором дети могут найти большие машины, маленькие, специальный транспорт. Здесь же стоит макет города с разметкой, дорожными знаками, светофором, чтобы закреплять знания по ПДД.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63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Уголок занимательной математики</a:t>
            </a:r>
            <a:endParaRPr lang="ru-RU" b="1" i="1" dirty="0"/>
          </a:p>
        </p:txBody>
      </p:sp>
      <p:pic>
        <p:nvPicPr>
          <p:cNvPr id="4098" name="Picture 2" descr="C:\Users\Пользователь\Downloads\16734369882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8" t="26379" r="25050"/>
          <a:stretch/>
        </p:blipFill>
        <p:spPr bwMode="auto">
          <a:xfrm>
            <a:off x="2051720" y="1556792"/>
            <a:ext cx="5904656" cy="4948103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16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3768" y="332656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математики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896020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 — важный, неотъемлемый компонент развивающей предметно-пространственной среды группы, являющийся одним из ведущих средств формирования основ логико-математической компетентности у детей дошкольного возраста. Руководство самостоятельной математической деятельностью в уголке занимательной математики направлено на поддержание и дальнейшее развитие у детей интереса к занимательным играм математического содержания.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11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pPr algn="ctr"/>
            <a:r>
              <a:rPr lang="ru-RU" b="1" i="1" dirty="0" smtClean="0"/>
              <a:t>Уголок дежурства</a:t>
            </a:r>
            <a:endParaRPr lang="ru-RU" b="1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955" r="7897" b="1"/>
          <a:stretch/>
        </p:blipFill>
        <p:spPr bwMode="auto">
          <a:xfrm rot="5400000">
            <a:off x="2451926" y="1948674"/>
            <a:ext cx="5378704" cy="373084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54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476672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ТРУДОВОГО ВОСПИТАНИЯ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Трудовое воспитание детей является одной из важнейших задач нашего общества.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Уголок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дежурства в детском саду – это отличная возможность приучить ребенка к труду, воспитать в нём дисциплину и ответственность. Помимо прочего, развиваются аккуратность, уверенность в своих действиях и самостоятельность.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242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412776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8800" b="1" i="1" dirty="0" smtClean="0"/>
              <a:t>Добро пожаловать!</a:t>
            </a:r>
            <a:endParaRPr lang="ru-RU" sz="88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56277"/>
            <a:ext cx="3032349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6300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3768" y="188640"/>
            <a:ext cx="496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</a:rPr>
              <a:t>«Визитная карточка педагога»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51620" y="651478"/>
            <a:ext cx="7632848" cy="5212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Фамилия, имя, отчество:    </a:t>
            </a:r>
            <a:r>
              <a:rPr lang="ru-RU" sz="2000" b="1" dirty="0" smtClean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Руденко </a:t>
            </a:r>
            <a:r>
              <a:rPr lang="ru-RU" sz="2000" b="1" dirty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Ирина Николаевна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Должность</a:t>
            </a:r>
            <a:r>
              <a:rPr lang="ru-RU" sz="2000" b="1" dirty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Воспитатель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Образование</a:t>
            </a:r>
            <a:r>
              <a:rPr lang="ru-RU" sz="2000" b="1" dirty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Средне-специальное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Учебное </a:t>
            </a:r>
            <a:r>
              <a:rPr lang="ru-RU" sz="2000" b="1" dirty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заведение: </a:t>
            </a:r>
            <a:r>
              <a:rPr lang="ru-RU" sz="2000" b="1" dirty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Троицкий </a:t>
            </a:r>
            <a:r>
              <a:rPr lang="ru-RU" sz="2000" b="1" dirty="0" smtClean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педагогический </a:t>
            </a:r>
            <a:r>
              <a:rPr lang="ru-RU" sz="2000" b="1" dirty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колледж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Специальность</a:t>
            </a:r>
            <a:r>
              <a:rPr lang="ru-RU" sz="2000" b="1" dirty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Воспитатель </a:t>
            </a:r>
            <a:r>
              <a:rPr lang="ru-RU" sz="2000" b="1" dirty="0" smtClean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детей</a:t>
            </a:r>
            <a:r>
              <a:rPr lang="ru-RU" sz="16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2000" b="1" dirty="0" smtClean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дошкольного </a:t>
            </a:r>
            <a:r>
              <a:rPr lang="ru-RU" sz="2000" b="1" dirty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возраста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Квалификация</a:t>
            </a:r>
            <a:r>
              <a:rPr lang="ru-RU" sz="2000" b="1" dirty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ru-RU" sz="2000" b="1" dirty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Воспитатель детей </a:t>
            </a:r>
            <a:r>
              <a:rPr lang="ru-RU" sz="16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2000" b="1" dirty="0" smtClean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Дошкольного возраст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Переподготовка</a:t>
            </a:r>
            <a:r>
              <a:rPr lang="ru-RU" sz="2000" b="1" dirty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2000" b="1" dirty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2000" b="1" dirty="0" smtClean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2000" b="1" dirty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Дефектология в образовательной </a:t>
            </a:r>
            <a:r>
              <a:rPr lang="ru-RU" sz="2000" b="1" dirty="0" smtClean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организации»</a:t>
            </a:r>
            <a:endParaRPr lang="ru-RU" sz="1600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Квалификация</a:t>
            </a:r>
            <a:r>
              <a:rPr lang="ru-RU" sz="2000" b="1" dirty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«Учитель-дефектолог» </a:t>
            </a:r>
            <a:endParaRPr lang="ru-RU" sz="1600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Категория</a:t>
            </a:r>
            <a:r>
              <a:rPr lang="ru-RU" sz="2000" b="1" dirty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 smtClean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Высшая </a:t>
            </a:r>
            <a:r>
              <a:rPr lang="ru-RU" sz="2000" b="1" dirty="0">
                <a:solidFill>
                  <a:srgbClr val="009900"/>
                </a:solidFill>
                <a:latin typeface="Times New Roman"/>
                <a:ea typeface="Calibri"/>
                <a:cs typeface="Times New Roman"/>
              </a:rPr>
              <a:t>квалификационная категория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5271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5616624" cy="724942"/>
          </a:xfrm>
        </p:spPr>
        <p:txBody>
          <a:bodyPr/>
          <a:lstStyle/>
          <a:p>
            <a:pPr algn="ctr"/>
            <a:r>
              <a:rPr lang="ru-RU" sz="4000" b="1" i="1" dirty="0"/>
              <a:t>Приёмная</a:t>
            </a:r>
            <a:endParaRPr lang="ru-RU" dirty="0"/>
          </a:p>
        </p:txBody>
      </p:sp>
      <p:pic>
        <p:nvPicPr>
          <p:cNvPr id="1026" name="Picture 2" descr="C:\Users\Пользователь\Downloads\167343422245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14492"/>
          <a:stretch/>
        </p:blipFill>
        <p:spPr bwMode="auto">
          <a:xfrm rot="5400000">
            <a:off x="2155014" y="2173578"/>
            <a:ext cx="5410035" cy="316835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50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5"/>
          <a:stretch/>
        </p:blipFill>
        <p:spPr bwMode="auto">
          <a:xfrm rot="5400000">
            <a:off x="623528" y="1760848"/>
            <a:ext cx="4800600" cy="367240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4" t="25012" r="18697" b="20713"/>
          <a:stretch/>
        </p:blipFill>
        <p:spPr bwMode="auto">
          <a:xfrm>
            <a:off x="5177824" y="1423208"/>
            <a:ext cx="3672408" cy="492051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83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ownloads\167343422243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r="2945" b="2803"/>
          <a:stretch/>
        </p:blipFill>
        <p:spPr bwMode="auto">
          <a:xfrm rot="5400000">
            <a:off x="2381747" y="1235338"/>
            <a:ext cx="5322200" cy="438093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8501" y="188640"/>
            <a:ext cx="7498080" cy="1012974"/>
          </a:xfrm>
        </p:spPr>
        <p:txBody>
          <a:bodyPr/>
          <a:lstStyle/>
          <a:p>
            <a:r>
              <a:rPr lang="ru-RU" b="1" i="1" dirty="0" smtClean="0"/>
              <a:t>Информация для родителей</a:t>
            </a:r>
            <a:endParaRPr lang="ru-RU" b="1" i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1"/>
          <a:stretch/>
        </p:blipFill>
        <p:spPr bwMode="auto">
          <a:xfrm>
            <a:off x="1331640" y="1124744"/>
            <a:ext cx="3765084" cy="48006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5"/>
          <a:stretch/>
        </p:blipFill>
        <p:spPr bwMode="auto">
          <a:xfrm rot="5400000">
            <a:off x="4655976" y="2336912"/>
            <a:ext cx="4800600" cy="352839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98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3002" y="260648"/>
            <a:ext cx="5584664" cy="782960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Оформление</a:t>
            </a:r>
            <a:r>
              <a:rPr lang="ru-RU" sz="4400" b="1" i="1" dirty="0" smtClean="0"/>
              <a:t> группы</a:t>
            </a:r>
            <a:endParaRPr lang="ru-RU" sz="4400" b="1" i="1" dirty="0"/>
          </a:p>
        </p:txBody>
      </p:sp>
      <p:pic>
        <p:nvPicPr>
          <p:cNvPr id="3074" name="Picture 2" descr="C:\Users\Пользователь\Downloads\16734342224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19057" r="2835" b="28846"/>
          <a:stretch/>
        </p:blipFill>
        <p:spPr bwMode="auto">
          <a:xfrm>
            <a:off x="251520" y="1052737"/>
            <a:ext cx="5008522" cy="288032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ownloads\16734342224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8" b="30372"/>
          <a:stretch/>
        </p:blipFill>
        <p:spPr bwMode="auto">
          <a:xfrm>
            <a:off x="4211960" y="3573016"/>
            <a:ext cx="4680520" cy="3066189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39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5976664" cy="1143000"/>
          </a:xfrm>
        </p:spPr>
        <p:txBody>
          <a:bodyPr/>
          <a:lstStyle/>
          <a:p>
            <a:r>
              <a:rPr lang="ru-RU" b="1" i="1" dirty="0" smtClean="0"/>
              <a:t>Спортивный уголок</a:t>
            </a:r>
            <a:endParaRPr lang="ru-RU" b="1" i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4800600" cy="48006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73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200</TotalTime>
  <Words>449</Words>
  <Application>Microsoft Office PowerPoint</Application>
  <PresentationFormat>Экран (4:3)</PresentationFormat>
  <Paragraphs>61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Солнцестояние</vt:lpstr>
      <vt:lpstr> </vt:lpstr>
      <vt:lpstr>Презентация PowerPoint</vt:lpstr>
      <vt:lpstr>Презентация PowerPoint</vt:lpstr>
      <vt:lpstr>Приёмная</vt:lpstr>
      <vt:lpstr>Презентация PowerPoint</vt:lpstr>
      <vt:lpstr>Презентация PowerPoint</vt:lpstr>
      <vt:lpstr>Информация для родителей</vt:lpstr>
      <vt:lpstr>Оформление группы</vt:lpstr>
      <vt:lpstr>Спортивный уголок</vt:lpstr>
      <vt:lpstr>Презентация PowerPoint</vt:lpstr>
      <vt:lpstr>Уголок сюжетно – ролевых игр</vt:lpstr>
      <vt:lpstr>Презентация PowerPoint</vt:lpstr>
      <vt:lpstr>Презентация PowerPoint</vt:lpstr>
      <vt:lpstr>Презентация PowerPoint</vt:lpstr>
      <vt:lpstr>Уголок патриотического воспитания</vt:lpstr>
      <vt:lpstr>Презентация PowerPoint</vt:lpstr>
      <vt:lpstr>Уголок художественного творчества</vt:lpstr>
      <vt:lpstr>Презентация PowerPoint</vt:lpstr>
      <vt:lpstr>Уголок речевого развития</vt:lpstr>
      <vt:lpstr>Презентация PowerPoint</vt:lpstr>
      <vt:lpstr>Презентация PowerPoint</vt:lpstr>
      <vt:lpstr>Уголок ПДД Уголок конструирования</vt:lpstr>
      <vt:lpstr>Презентация PowerPoint</vt:lpstr>
      <vt:lpstr>Уголок занимательной математики</vt:lpstr>
      <vt:lpstr>Презентация PowerPoint</vt:lpstr>
      <vt:lpstr>Уголок дежурства</vt:lpstr>
      <vt:lpstr>Презентация PowerPoint</vt:lpstr>
      <vt:lpstr>Добро пожаловать!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IRINA</cp:lastModifiedBy>
  <cp:revision>25</cp:revision>
  <dcterms:modified xsi:type="dcterms:W3CDTF">2023-01-15T15:40:54Z</dcterms:modified>
</cp:coreProperties>
</file>