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82" r:id="rId16"/>
    <p:sldId id="291" r:id="rId17"/>
    <p:sldId id="30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районные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октябрь</c:v>
                </c:pt>
                <c:pt idx="2">
                  <c:v>ноябрь-декабрь</c:v>
                </c:pt>
                <c:pt idx="4">
                  <c:v>январь-февраль</c:v>
                </c:pt>
                <c:pt idx="6">
                  <c:v>март</c:v>
                </c:pt>
                <c:pt idx="8">
                  <c:v>апрель</c:v>
                </c:pt>
                <c:pt idx="10">
                  <c:v>май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2">
                  <c:v>65</c:v>
                </c:pt>
                <c:pt idx="4">
                  <c:v>50</c:v>
                </c:pt>
                <c:pt idx="6">
                  <c:v>30</c:v>
                </c:pt>
                <c:pt idx="8" formatCode="0.00">
                  <c:v>25</c:v>
                </c:pt>
                <c:pt idx="10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5E-4935-B0F4-133FF75272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октябрь</c:v>
                </c:pt>
                <c:pt idx="2">
                  <c:v>ноябрь-декабрь</c:v>
                </c:pt>
                <c:pt idx="4">
                  <c:v>январь-февраль</c:v>
                </c:pt>
                <c:pt idx="6">
                  <c:v>март</c:v>
                </c:pt>
                <c:pt idx="8">
                  <c:v>апрель</c:v>
                </c:pt>
                <c:pt idx="10">
                  <c:v>май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5E-4935-B0F4-133FF752723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октябрь</c:v>
                </c:pt>
                <c:pt idx="2">
                  <c:v>ноябрь-декабрь</c:v>
                </c:pt>
                <c:pt idx="4">
                  <c:v>январь-февраль</c:v>
                </c:pt>
                <c:pt idx="6">
                  <c:v>март</c:v>
                </c:pt>
                <c:pt idx="8">
                  <c:v>апрель</c:v>
                </c:pt>
                <c:pt idx="10">
                  <c:v>май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5E-4935-B0F4-133FF7527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442240"/>
        <c:axId val="116443776"/>
      </c:lineChart>
      <c:catAx>
        <c:axId val="11644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443776"/>
        <c:crosses val="autoZero"/>
        <c:auto val="1"/>
        <c:lblAlgn val="ctr"/>
        <c:lblOffset val="100"/>
        <c:noMultiLvlLbl val="0"/>
      </c:catAx>
      <c:valAx>
        <c:axId val="11644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44224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Работа</a:t>
            </a:r>
            <a:r>
              <a:rPr lang="ru-RU" sz="1600" baseline="0" dirty="0" smtClean="0"/>
              <a:t> школьного самоуправления и Президента школы</a:t>
            </a:r>
            <a:endParaRPr lang="ru-RU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заседание совета старшиклассников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1 полугодие</c:v>
                </c:pt>
                <c:pt idx="1">
                  <c:v>2 полугодие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E-4C46-8A34-3AAAF83847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сборы председателей 5-11 класов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1 полугодие</c:v>
                </c:pt>
                <c:pt idx="1">
                  <c:v>2 полугодие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1E-4C46-8A34-3AAAF83847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1 полугодие</c:v>
                </c:pt>
                <c:pt idx="1">
                  <c:v>2 полугодие</c:v>
                </c:pt>
              </c:strCache>
            </c:strRef>
          </c:cat>
          <c:val>
            <c:numRef>
              <c:f>Лист1!$D$2:$D$3</c:f>
            </c:numRef>
          </c:val>
          <c:extLst>
            <c:ext xmlns:c16="http://schemas.microsoft.com/office/drawing/2014/chart" uri="{C3380CC4-5D6E-409C-BE32-E72D297353CC}">
              <c16:uniqueId val="{00000002-E21E-4C46-8A34-3AAAF838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2736560"/>
        <c:axId val="442745744"/>
        <c:axId val="0"/>
      </c:bar3DChart>
      <c:catAx>
        <c:axId val="44273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745744"/>
        <c:crosses val="autoZero"/>
        <c:auto val="1"/>
        <c:lblAlgn val="ctr"/>
        <c:lblOffset val="100"/>
        <c:noMultiLvlLbl val="0"/>
      </c:catAx>
      <c:valAx>
        <c:axId val="44274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73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юнармейский взводов</c:v>
                </c:pt>
              </c:strCache>
            </c:strRef>
          </c:tx>
          <c:cat>
            <c:strRef>
              <c:f>Лист1!$A$2:$A$12</c:f>
              <c:strCache>
                <c:ptCount val="5"/>
                <c:pt idx="0">
                  <c:v>2020-2021</c:v>
                </c:pt>
                <c:pt idx="2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</c:v>
                </c:pt>
                <c:pt idx="2">
                  <c:v>2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09-451E-8439-EE64363B09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5"/>
                <c:pt idx="0">
                  <c:v>2020-2021</c:v>
                </c:pt>
                <c:pt idx="2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09-451E-8439-EE64363B091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Лист1!$A$2:$A$12</c:f>
              <c:strCache>
                <c:ptCount val="5"/>
                <c:pt idx="0">
                  <c:v>2020-2021</c:v>
                </c:pt>
                <c:pt idx="2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09-451E-8439-EE64363B0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442240"/>
        <c:axId val="116443776"/>
      </c:lineChart>
      <c:catAx>
        <c:axId val="11644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443776"/>
        <c:crosses val="autoZero"/>
        <c:auto val="1"/>
        <c:lblAlgn val="ctr"/>
        <c:lblOffset val="100"/>
        <c:noMultiLvlLbl val="0"/>
      </c:catAx>
      <c:valAx>
        <c:axId val="11644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44224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D94B57-30AB-48D8-AF57-4DD42DE8C9A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289FF7-55F6-4301-8CBB-DED3023952E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</a:t>
          </a:r>
          <a:r>
            <a:rPr lang="ru-RU" sz="1200" dirty="0" smtClean="0"/>
            <a:t> воспитательной деятельности в классном коллективе </a:t>
          </a:r>
          <a:endParaRPr lang="ru-RU" sz="1200" dirty="0"/>
        </a:p>
      </dgm:t>
    </dgm:pt>
    <dgm:pt modelId="{50AB2DCD-7672-412A-9BC4-27A731D7125E}" type="parTrans" cxnId="{F4CE7CA1-AE1E-4362-9E43-492E248FFF49}">
      <dgm:prSet/>
      <dgm:spPr/>
      <dgm:t>
        <a:bodyPr/>
        <a:lstStyle/>
        <a:p>
          <a:endParaRPr lang="ru-RU"/>
        </a:p>
      </dgm:t>
    </dgm:pt>
    <dgm:pt modelId="{43A376F3-321C-4E22-8E22-DA7CB5DA9651}" type="sibTrans" cxnId="{F4CE7CA1-AE1E-4362-9E43-492E248FFF49}">
      <dgm:prSet/>
      <dgm:spPr/>
      <dgm:t>
        <a:bodyPr/>
        <a:lstStyle/>
        <a:p>
          <a:endParaRPr lang="ru-RU"/>
        </a:p>
      </dgm:t>
    </dgm:pt>
    <dgm:pt modelId="{53392A71-C6DC-4219-8F56-79DE0AF7F6A4}">
      <dgm:prSet phldrT="[Текст]"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Воспитательная деятельность в каждом классе планируется на основе анализа воспитательной работы. У каждого классного руководителя имеется план воспитательной работы.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7B14CE-0E44-4555-9665-6CD380557F95}" type="parTrans" cxnId="{B7D13ECF-21F5-4E5E-AA8F-25B402E2A115}">
      <dgm:prSet/>
      <dgm:spPr/>
      <dgm:t>
        <a:bodyPr/>
        <a:lstStyle/>
        <a:p>
          <a:endParaRPr lang="ru-RU"/>
        </a:p>
      </dgm:t>
    </dgm:pt>
    <dgm:pt modelId="{0099947A-0DA9-49CE-967F-96FD2AE3B1A0}" type="sibTrans" cxnId="{B7D13ECF-21F5-4E5E-AA8F-25B402E2A115}">
      <dgm:prSet/>
      <dgm:spPr/>
      <dgm:t>
        <a:bodyPr/>
        <a:lstStyle/>
        <a:p>
          <a:endParaRPr lang="ru-RU"/>
        </a:p>
      </dgm:t>
    </dgm:pt>
    <dgm:pt modelId="{89C9CB4F-C262-4361-A841-51C8C64EDD14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воспитательной деятельности в классном коллективе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7E539-D9E4-4C61-8EAE-F16B4CAA890A}" type="parTrans" cxnId="{CD1CE567-C83C-4155-AAA4-F4609CB8C558}">
      <dgm:prSet/>
      <dgm:spPr/>
      <dgm:t>
        <a:bodyPr/>
        <a:lstStyle/>
        <a:p>
          <a:endParaRPr lang="ru-RU"/>
        </a:p>
      </dgm:t>
    </dgm:pt>
    <dgm:pt modelId="{F20F2FCA-9EC6-459E-B857-A7B2ECC34587}" type="sibTrans" cxnId="{CD1CE567-C83C-4155-AAA4-F4609CB8C558}">
      <dgm:prSet/>
      <dgm:spPr/>
      <dgm:t>
        <a:bodyPr/>
        <a:lstStyle/>
        <a:p>
          <a:endParaRPr lang="ru-RU"/>
        </a:p>
      </dgm:t>
    </dgm:pt>
    <dgm:pt modelId="{D60965A1-77BE-4B47-90F2-EA99CD90C539}">
      <dgm:prSet phldrT="[Текст]"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воспитательной деятельности в классных коллективах состоит в описании осуществленной деятельности и ее результатов. Результаты педагогического анализа используются при планировании воспитательной работы на следующий период у 70% (30% - классные руководители первый (второй год)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89DB85-9A48-489E-8A0A-95F25A587219}" type="parTrans" cxnId="{76BD5D90-44DC-4E19-9E35-CDD2220B28B7}">
      <dgm:prSet/>
      <dgm:spPr/>
      <dgm:t>
        <a:bodyPr/>
        <a:lstStyle/>
        <a:p>
          <a:endParaRPr lang="ru-RU"/>
        </a:p>
      </dgm:t>
    </dgm:pt>
    <dgm:pt modelId="{606D28D9-F170-4B78-8715-98EF69272695}" type="sibTrans" cxnId="{76BD5D90-44DC-4E19-9E35-CDD2220B28B7}">
      <dgm:prSet/>
      <dgm:spPr/>
      <dgm:t>
        <a:bodyPr/>
        <a:lstStyle/>
        <a:p>
          <a:endParaRPr lang="ru-RU"/>
        </a:p>
      </dgm:t>
    </dgm:pt>
    <dgm:pt modelId="{5386C707-40D4-4107-A278-4D2E98C5E367}">
      <dgm:prSet phldrT="[Текст]"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Полностью регламентированы все стороны воспитательного процесса в классных коллективах. У каждого классного руководителя имеются локальные акты, обеспечивающие деятельность классных руководителей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A8C5F-4AC3-4953-A4B3-0161C4FAE886}" type="sibTrans" cxnId="{C70EE5DF-20DB-4966-BF85-D2B7DE143118}">
      <dgm:prSet/>
      <dgm:spPr/>
      <dgm:t>
        <a:bodyPr/>
        <a:lstStyle/>
        <a:p>
          <a:endParaRPr lang="ru-RU"/>
        </a:p>
      </dgm:t>
    </dgm:pt>
    <dgm:pt modelId="{AE109932-AD42-43C8-B7F2-4D9BB39A5C8E}" type="parTrans" cxnId="{C70EE5DF-20DB-4966-BF85-D2B7DE143118}">
      <dgm:prSet/>
      <dgm:spPr/>
      <dgm:t>
        <a:bodyPr/>
        <a:lstStyle/>
        <a:p>
          <a:endParaRPr lang="ru-RU"/>
        </a:p>
      </dgm:t>
    </dgm:pt>
    <dgm:pt modelId="{4B7B9AA5-148A-4A09-BF6C-2379C8B292D4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Нормативно- правовое обеспечение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0861ED-E5DB-4BDB-8296-D6093C68A0BB}" type="sibTrans" cxnId="{75C2F5AE-B173-4A50-8188-7511B775A19F}">
      <dgm:prSet/>
      <dgm:spPr/>
      <dgm:t>
        <a:bodyPr/>
        <a:lstStyle/>
        <a:p>
          <a:endParaRPr lang="ru-RU"/>
        </a:p>
      </dgm:t>
    </dgm:pt>
    <dgm:pt modelId="{DF1A132A-5CED-45E9-BA08-7A448A5DF6BD}" type="parTrans" cxnId="{75C2F5AE-B173-4A50-8188-7511B775A19F}">
      <dgm:prSet/>
      <dgm:spPr/>
      <dgm:t>
        <a:bodyPr/>
        <a:lstStyle/>
        <a:p>
          <a:endParaRPr lang="ru-RU"/>
        </a:p>
      </dgm:t>
    </dgm:pt>
    <dgm:pt modelId="{7E6AB4C5-CB6E-453B-848D-73C5DAB4AFEE}" type="pres">
      <dgm:prSet presAssocID="{CFD94B57-30AB-48D8-AF57-4DD42DE8C9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36AA26-5575-42D1-A108-7072AAC3592E}" type="pres">
      <dgm:prSet presAssocID="{4B7B9AA5-148A-4A09-BF6C-2379C8B292D4}" presName="linNode" presStyleCnt="0"/>
      <dgm:spPr/>
    </dgm:pt>
    <dgm:pt modelId="{186056B6-B8F0-4622-A54F-CAF762A03160}" type="pres">
      <dgm:prSet presAssocID="{4B7B9AA5-148A-4A09-BF6C-2379C8B292D4}" presName="parentText" presStyleLbl="node1" presStyleIdx="0" presStyleCnt="3" custScaleX="56330" custLinFactNeighborX="-180" custLinFactNeighborY="-49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9BA68-2886-497A-B206-1D085E76C985}" type="pres">
      <dgm:prSet presAssocID="{4B7B9AA5-148A-4A09-BF6C-2379C8B292D4}" presName="descendantText" presStyleLbl="alignAccFollowNode1" presStyleIdx="0" presStyleCnt="3" custScaleX="86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F2B9D-BC9B-434D-A7FD-22831F56CE5E}" type="pres">
      <dgm:prSet presAssocID="{5A0861ED-E5DB-4BDB-8296-D6093C68A0BB}" presName="sp" presStyleCnt="0"/>
      <dgm:spPr/>
    </dgm:pt>
    <dgm:pt modelId="{304C4B31-FEE1-4273-9277-7EE57E7C0C75}" type="pres">
      <dgm:prSet presAssocID="{67289FF7-55F6-4301-8CBB-DED3023952E7}" presName="linNode" presStyleCnt="0"/>
      <dgm:spPr/>
    </dgm:pt>
    <dgm:pt modelId="{48B100F2-233D-4E7D-B579-A6731E78F432}" type="pres">
      <dgm:prSet presAssocID="{67289FF7-55F6-4301-8CBB-DED3023952E7}" presName="parentText" presStyleLbl="node1" presStyleIdx="1" presStyleCnt="3" custScaleX="79498" custScaleY="65631" custLinFactNeighborX="-721" custLinFactNeighborY="19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BB745-64D5-4D71-8E0C-998FED912C91}" type="pres">
      <dgm:prSet presAssocID="{67289FF7-55F6-4301-8CBB-DED3023952E7}" presName="descendantText" presStyleLbl="alignAccFollowNode1" presStyleIdx="1" presStyleCnt="3" custScaleY="64474" custLinFactNeighborX="1639" custLinFactNeighborY="-13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281E8-502C-4A52-8D09-CE97F87E6753}" type="pres">
      <dgm:prSet presAssocID="{43A376F3-321C-4E22-8E22-DA7CB5DA9651}" presName="sp" presStyleCnt="0"/>
      <dgm:spPr/>
    </dgm:pt>
    <dgm:pt modelId="{35A6A53C-C260-49DA-8531-657D1A831B17}" type="pres">
      <dgm:prSet presAssocID="{89C9CB4F-C262-4361-A841-51C8C64EDD14}" presName="linNode" presStyleCnt="0"/>
      <dgm:spPr/>
    </dgm:pt>
    <dgm:pt modelId="{465757B7-04D0-4AB7-BBD6-401DC82A754B}" type="pres">
      <dgm:prSet presAssocID="{89C9CB4F-C262-4361-A841-51C8C64EDD14}" presName="parentText" presStyleLbl="node1" presStyleIdx="2" presStyleCnt="3" custScaleY="55910" custLinFactNeighborY="28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96AFD-4A78-4A71-B16D-B1CCC6F15733}" type="pres">
      <dgm:prSet presAssocID="{89C9CB4F-C262-4361-A841-51C8C64EDD14}" presName="descendantText" presStyleLbl="alignAccFollowNode1" presStyleIdx="2" presStyleCnt="3" custScaleY="69898" custLinFactNeighborX="0" custLinFactNeighborY="-1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02D05B-93A1-427C-9424-8BAF56733413}" type="presOf" srcId="{D60965A1-77BE-4B47-90F2-EA99CD90C539}" destId="{D2296AFD-4A78-4A71-B16D-B1CCC6F15733}" srcOrd="0" destOrd="0" presId="urn:microsoft.com/office/officeart/2005/8/layout/vList5"/>
    <dgm:cxn modelId="{CD1CE567-C83C-4155-AAA4-F4609CB8C558}" srcId="{CFD94B57-30AB-48D8-AF57-4DD42DE8C9A8}" destId="{89C9CB4F-C262-4361-A841-51C8C64EDD14}" srcOrd="2" destOrd="0" parTransId="{BB77E539-D9E4-4C61-8EAE-F16B4CAA890A}" sibTransId="{F20F2FCA-9EC6-459E-B857-A7B2ECC34587}"/>
    <dgm:cxn modelId="{EC444502-51FE-48B7-B771-8E288A570FE8}" type="presOf" srcId="{67289FF7-55F6-4301-8CBB-DED3023952E7}" destId="{48B100F2-233D-4E7D-B579-A6731E78F432}" srcOrd="0" destOrd="0" presId="urn:microsoft.com/office/officeart/2005/8/layout/vList5"/>
    <dgm:cxn modelId="{B7D13ECF-21F5-4E5E-AA8F-25B402E2A115}" srcId="{67289FF7-55F6-4301-8CBB-DED3023952E7}" destId="{53392A71-C6DC-4219-8F56-79DE0AF7F6A4}" srcOrd="0" destOrd="0" parTransId="{CC7B14CE-0E44-4555-9665-6CD380557F95}" sibTransId="{0099947A-0DA9-49CE-967F-96FD2AE3B1A0}"/>
    <dgm:cxn modelId="{1B53A3B9-E526-45B9-9B88-053BFBB83D6D}" type="presOf" srcId="{5386C707-40D4-4107-A278-4D2E98C5E367}" destId="{2F39BA68-2886-497A-B206-1D085E76C985}" srcOrd="0" destOrd="0" presId="urn:microsoft.com/office/officeart/2005/8/layout/vList5"/>
    <dgm:cxn modelId="{1F9B1478-7BFF-4034-BCC6-3D065B7DD556}" type="presOf" srcId="{CFD94B57-30AB-48D8-AF57-4DD42DE8C9A8}" destId="{7E6AB4C5-CB6E-453B-848D-73C5DAB4AFEE}" srcOrd="0" destOrd="0" presId="urn:microsoft.com/office/officeart/2005/8/layout/vList5"/>
    <dgm:cxn modelId="{76BD5D90-44DC-4E19-9E35-CDD2220B28B7}" srcId="{89C9CB4F-C262-4361-A841-51C8C64EDD14}" destId="{D60965A1-77BE-4B47-90F2-EA99CD90C539}" srcOrd="0" destOrd="0" parTransId="{1289DB85-9A48-489E-8A0A-95F25A587219}" sibTransId="{606D28D9-F170-4B78-8715-98EF69272695}"/>
    <dgm:cxn modelId="{F4CE7CA1-AE1E-4362-9E43-492E248FFF49}" srcId="{CFD94B57-30AB-48D8-AF57-4DD42DE8C9A8}" destId="{67289FF7-55F6-4301-8CBB-DED3023952E7}" srcOrd="1" destOrd="0" parTransId="{50AB2DCD-7672-412A-9BC4-27A731D7125E}" sibTransId="{43A376F3-321C-4E22-8E22-DA7CB5DA9651}"/>
    <dgm:cxn modelId="{B69BDA3A-EC78-4C67-88B2-9CED91F137D5}" type="presOf" srcId="{4B7B9AA5-148A-4A09-BF6C-2379C8B292D4}" destId="{186056B6-B8F0-4622-A54F-CAF762A03160}" srcOrd="0" destOrd="0" presId="urn:microsoft.com/office/officeart/2005/8/layout/vList5"/>
    <dgm:cxn modelId="{2482E502-B732-491A-A060-5F972C5281B3}" type="presOf" srcId="{53392A71-C6DC-4219-8F56-79DE0AF7F6A4}" destId="{690BB745-64D5-4D71-8E0C-998FED912C91}" srcOrd="0" destOrd="0" presId="urn:microsoft.com/office/officeart/2005/8/layout/vList5"/>
    <dgm:cxn modelId="{C70EE5DF-20DB-4966-BF85-D2B7DE143118}" srcId="{4B7B9AA5-148A-4A09-BF6C-2379C8B292D4}" destId="{5386C707-40D4-4107-A278-4D2E98C5E367}" srcOrd="0" destOrd="0" parTransId="{AE109932-AD42-43C8-B7F2-4D9BB39A5C8E}" sibTransId="{1C5A8C5F-4AC3-4953-A4B3-0161C4FAE886}"/>
    <dgm:cxn modelId="{DDBB7F98-2BED-4011-842A-CE51B2008CBE}" type="presOf" srcId="{89C9CB4F-C262-4361-A841-51C8C64EDD14}" destId="{465757B7-04D0-4AB7-BBD6-401DC82A754B}" srcOrd="0" destOrd="0" presId="urn:microsoft.com/office/officeart/2005/8/layout/vList5"/>
    <dgm:cxn modelId="{75C2F5AE-B173-4A50-8188-7511B775A19F}" srcId="{CFD94B57-30AB-48D8-AF57-4DD42DE8C9A8}" destId="{4B7B9AA5-148A-4A09-BF6C-2379C8B292D4}" srcOrd="0" destOrd="0" parTransId="{DF1A132A-5CED-45E9-BA08-7A448A5DF6BD}" sibTransId="{5A0861ED-E5DB-4BDB-8296-D6093C68A0BB}"/>
    <dgm:cxn modelId="{E23D108D-920E-408F-8F7C-DB26BB2BC0C2}" type="presParOf" srcId="{7E6AB4C5-CB6E-453B-848D-73C5DAB4AFEE}" destId="{FD36AA26-5575-42D1-A108-7072AAC3592E}" srcOrd="0" destOrd="0" presId="urn:microsoft.com/office/officeart/2005/8/layout/vList5"/>
    <dgm:cxn modelId="{7904A82A-0936-4096-82F0-418E5AED6D53}" type="presParOf" srcId="{FD36AA26-5575-42D1-A108-7072AAC3592E}" destId="{186056B6-B8F0-4622-A54F-CAF762A03160}" srcOrd="0" destOrd="0" presId="urn:microsoft.com/office/officeart/2005/8/layout/vList5"/>
    <dgm:cxn modelId="{0F6EF8DF-6402-41AF-8646-80747A4A29A5}" type="presParOf" srcId="{FD36AA26-5575-42D1-A108-7072AAC3592E}" destId="{2F39BA68-2886-497A-B206-1D085E76C985}" srcOrd="1" destOrd="0" presId="urn:microsoft.com/office/officeart/2005/8/layout/vList5"/>
    <dgm:cxn modelId="{F5802804-5144-4E22-B5A9-339656C031EB}" type="presParOf" srcId="{7E6AB4C5-CB6E-453B-848D-73C5DAB4AFEE}" destId="{F8DF2B9D-BC9B-434D-A7FD-22831F56CE5E}" srcOrd="1" destOrd="0" presId="urn:microsoft.com/office/officeart/2005/8/layout/vList5"/>
    <dgm:cxn modelId="{5046B1A7-CC71-43E2-8ECA-062706DD2C5B}" type="presParOf" srcId="{7E6AB4C5-CB6E-453B-848D-73C5DAB4AFEE}" destId="{304C4B31-FEE1-4273-9277-7EE57E7C0C75}" srcOrd="2" destOrd="0" presId="urn:microsoft.com/office/officeart/2005/8/layout/vList5"/>
    <dgm:cxn modelId="{A4D4AB18-EBCA-42BA-AFA4-25E6A2BBBF55}" type="presParOf" srcId="{304C4B31-FEE1-4273-9277-7EE57E7C0C75}" destId="{48B100F2-233D-4E7D-B579-A6731E78F432}" srcOrd="0" destOrd="0" presId="urn:microsoft.com/office/officeart/2005/8/layout/vList5"/>
    <dgm:cxn modelId="{17729D13-DEFA-413D-9F22-0E2AB2626AE6}" type="presParOf" srcId="{304C4B31-FEE1-4273-9277-7EE57E7C0C75}" destId="{690BB745-64D5-4D71-8E0C-998FED912C91}" srcOrd="1" destOrd="0" presId="urn:microsoft.com/office/officeart/2005/8/layout/vList5"/>
    <dgm:cxn modelId="{5F9E767B-274A-41A1-B536-42E5E7475019}" type="presParOf" srcId="{7E6AB4C5-CB6E-453B-848D-73C5DAB4AFEE}" destId="{306281E8-502C-4A52-8D09-CE97F87E6753}" srcOrd="3" destOrd="0" presId="urn:microsoft.com/office/officeart/2005/8/layout/vList5"/>
    <dgm:cxn modelId="{98E334B0-BCBB-44DA-BC67-4955C570A923}" type="presParOf" srcId="{7E6AB4C5-CB6E-453B-848D-73C5DAB4AFEE}" destId="{35A6A53C-C260-49DA-8531-657D1A831B17}" srcOrd="4" destOrd="0" presId="urn:microsoft.com/office/officeart/2005/8/layout/vList5"/>
    <dgm:cxn modelId="{838F90B2-5383-45AA-8A67-86CA499A8754}" type="presParOf" srcId="{35A6A53C-C260-49DA-8531-657D1A831B17}" destId="{465757B7-04D0-4AB7-BBD6-401DC82A754B}" srcOrd="0" destOrd="0" presId="urn:microsoft.com/office/officeart/2005/8/layout/vList5"/>
    <dgm:cxn modelId="{0783BF62-E6A8-4FC9-97DC-868C19BFDE24}" type="presParOf" srcId="{35A6A53C-C260-49DA-8531-657D1A831B17}" destId="{D2296AFD-4A78-4A71-B16D-B1CCC6F157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D94B57-30AB-48D8-AF57-4DD42DE8C9A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289FF7-55F6-4301-8CBB-DED3023952E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Приобщение к здоровому образу жизни. Экологическое воспитание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B2DCD-7672-412A-9BC4-27A731D7125E}" type="parTrans" cxnId="{F4CE7CA1-AE1E-4362-9E43-492E248FFF49}">
      <dgm:prSet/>
      <dgm:spPr/>
      <dgm:t>
        <a:bodyPr/>
        <a:lstStyle/>
        <a:p>
          <a:endParaRPr lang="ru-RU"/>
        </a:p>
      </dgm:t>
    </dgm:pt>
    <dgm:pt modelId="{43A376F3-321C-4E22-8E22-DA7CB5DA9651}" type="sibTrans" cxnId="{F4CE7CA1-AE1E-4362-9E43-492E248FFF49}">
      <dgm:prSet/>
      <dgm:spPr/>
      <dgm:t>
        <a:bodyPr/>
        <a:lstStyle/>
        <a:p>
          <a:endParaRPr lang="ru-RU"/>
        </a:p>
      </dgm:t>
    </dgm:pt>
    <dgm:pt modelId="{53392A71-C6DC-4219-8F56-79DE0AF7F6A4}">
      <dgm:prSet phldrT="[Текст]"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участия детей в мероприятиях месячника безопасности; месячника  гражданской защиты; спортивных соревнованиях; учебных  эвакуациях на случай   пожара и других чрезвычайных ситуаций; в акциях «Правила дорожного движения»; городских кроссах и эстафетах, тематических классных часах «Мой режим дня», «Мы против наркотиков».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7B14CE-0E44-4555-9665-6CD380557F95}" type="parTrans" cxnId="{B7D13ECF-21F5-4E5E-AA8F-25B402E2A115}">
      <dgm:prSet/>
      <dgm:spPr/>
      <dgm:t>
        <a:bodyPr/>
        <a:lstStyle/>
        <a:p>
          <a:endParaRPr lang="ru-RU"/>
        </a:p>
      </dgm:t>
    </dgm:pt>
    <dgm:pt modelId="{0099947A-0DA9-49CE-967F-96FD2AE3B1A0}" type="sibTrans" cxnId="{B7D13ECF-21F5-4E5E-AA8F-25B402E2A115}">
      <dgm:prSet/>
      <dgm:spPr/>
      <dgm:t>
        <a:bodyPr/>
        <a:lstStyle/>
        <a:p>
          <a:endParaRPr lang="ru-RU"/>
        </a:p>
      </dgm:t>
    </dgm:pt>
    <dgm:pt modelId="{5386C707-40D4-4107-A278-4D2E98C5E367}">
      <dgm:prSet phldrT="[Текст]"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 всех классах  осуществляется диагностика уровня воспитанности учащихся по системе П.И. Третьякова. Процент обучающихся с высоким уровнем воспитанности составляет 75— 100%. Наблюдаются положительная динамика или стабильность.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A8C5F-4AC3-4953-A4B3-0161C4FAE886}" type="sibTrans" cxnId="{C70EE5DF-20DB-4966-BF85-D2B7DE143118}">
      <dgm:prSet/>
      <dgm:spPr/>
      <dgm:t>
        <a:bodyPr/>
        <a:lstStyle/>
        <a:p>
          <a:endParaRPr lang="ru-RU"/>
        </a:p>
      </dgm:t>
    </dgm:pt>
    <dgm:pt modelId="{AE109932-AD42-43C8-B7F2-4D9BB39A5C8E}" type="parTrans" cxnId="{C70EE5DF-20DB-4966-BF85-D2B7DE143118}">
      <dgm:prSet/>
      <dgm:spPr/>
      <dgm:t>
        <a:bodyPr/>
        <a:lstStyle/>
        <a:p>
          <a:endParaRPr lang="ru-RU"/>
        </a:p>
      </dgm:t>
    </dgm:pt>
    <dgm:pt modelId="{4B7B9AA5-148A-4A09-BF6C-2379C8B292D4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Уровень воспитанности обучающихся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0861ED-E5DB-4BDB-8296-D6093C68A0BB}" type="sibTrans" cxnId="{75C2F5AE-B173-4A50-8188-7511B775A19F}">
      <dgm:prSet/>
      <dgm:spPr/>
      <dgm:t>
        <a:bodyPr/>
        <a:lstStyle/>
        <a:p>
          <a:endParaRPr lang="ru-RU"/>
        </a:p>
      </dgm:t>
    </dgm:pt>
    <dgm:pt modelId="{DF1A132A-5CED-45E9-BA08-7A448A5DF6BD}" type="parTrans" cxnId="{75C2F5AE-B173-4A50-8188-7511B775A19F}">
      <dgm:prSet/>
      <dgm:spPr/>
      <dgm:t>
        <a:bodyPr/>
        <a:lstStyle/>
        <a:p>
          <a:endParaRPr lang="ru-RU"/>
        </a:p>
      </dgm:t>
    </dgm:pt>
    <dgm:pt modelId="{6BFEB1A9-F85D-4446-B05E-B14C6981011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Уровень воспитанности определяется 2 раза в год (январь, май)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D4FDE8-E83E-4188-8B1D-E0ED1BC8CC9A}" type="parTrans" cxnId="{13D1BC5A-45CD-400F-BAB3-FAA38A22D8E3}">
      <dgm:prSet/>
      <dgm:spPr/>
      <dgm:t>
        <a:bodyPr/>
        <a:lstStyle/>
        <a:p>
          <a:endParaRPr lang="ru-RU"/>
        </a:p>
      </dgm:t>
    </dgm:pt>
    <dgm:pt modelId="{43D68716-A15E-4F62-981C-8F51FF7D0973}" type="sibTrans" cxnId="{13D1BC5A-45CD-400F-BAB3-FAA38A22D8E3}">
      <dgm:prSet/>
      <dgm:spPr/>
      <dgm:t>
        <a:bodyPr/>
        <a:lstStyle/>
        <a:p>
          <a:endParaRPr lang="ru-RU"/>
        </a:p>
      </dgm:t>
    </dgm:pt>
    <dgm:pt modelId="{DCD47CC5-3170-491B-A29B-5CA922E7EBF6}">
      <dgm:prSet/>
      <dgm:spPr/>
      <dgm:t>
        <a:bodyPr/>
        <a:lstStyle/>
        <a:p>
          <a:endParaRPr lang="ru-RU" sz="800" dirty="0"/>
        </a:p>
      </dgm:t>
    </dgm:pt>
    <dgm:pt modelId="{0AABB951-B5D8-4F9C-ACEA-47CF089DB303}" type="parTrans" cxnId="{18E59B65-285C-4573-B4FC-7EE38B84E58A}">
      <dgm:prSet/>
      <dgm:spPr/>
      <dgm:t>
        <a:bodyPr/>
        <a:lstStyle/>
        <a:p>
          <a:endParaRPr lang="ru-RU"/>
        </a:p>
      </dgm:t>
    </dgm:pt>
    <dgm:pt modelId="{204471A3-B46C-4922-B382-479462217A75}" type="sibTrans" cxnId="{18E59B65-285C-4573-B4FC-7EE38B84E58A}">
      <dgm:prSet/>
      <dgm:spPr/>
      <dgm:t>
        <a:bodyPr/>
        <a:lstStyle/>
        <a:p>
          <a:endParaRPr lang="ru-RU"/>
        </a:p>
      </dgm:t>
    </dgm:pt>
    <dgm:pt modelId="{B609F813-78BA-4965-A989-10B5382BCC36}">
      <dgm:prSet phldrT="[Текст]" custT="1"/>
      <dgm:spPr/>
      <dgm:t>
        <a:bodyPr/>
        <a:lstStyle/>
        <a:p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3875D9-A72E-40B0-B616-D5F858A89FB0}" type="parTrans" cxnId="{447E2197-77F0-4AA1-80F7-01745FEB99A5}">
      <dgm:prSet/>
      <dgm:spPr/>
      <dgm:t>
        <a:bodyPr/>
        <a:lstStyle/>
        <a:p>
          <a:endParaRPr lang="ru-RU"/>
        </a:p>
      </dgm:t>
    </dgm:pt>
    <dgm:pt modelId="{F6C7E105-D389-4937-A99C-86924D0FC503}" type="sibTrans" cxnId="{447E2197-77F0-4AA1-80F7-01745FEB99A5}">
      <dgm:prSet/>
      <dgm:spPr/>
      <dgm:t>
        <a:bodyPr/>
        <a:lstStyle/>
        <a:p>
          <a:endParaRPr lang="ru-RU"/>
        </a:p>
      </dgm:t>
    </dgm:pt>
    <dgm:pt modelId="{7E6AB4C5-CB6E-453B-848D-73C5DAB4AFEE}" type="pres">
      <dgm:prSet presAssocID="{CFD94B57-30AB-48D8-AF57-4DD42DE8C9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36AA26-5575-42D1-A108-7072AAC3592E}" type="pres">
      <dgm:prSet presAssocID="{4B7B9AA5-148A-4A09-BF6C-2379C8B292D4}" presName="linNode" presStyleCnt="0"/>
      <dgm:spPr/>
    </dgm:pt>
    <dgm:pt modelId="{186056B6-B8F0-4622-A54F-CAF762A03160}" type="pres">
      <dgm:prSet presAssocID="{4B7B9AA5-148A-4A09-BF6C-2379C8B292D4}" presName="parentText" presStyleLbl="node1" presStyleIdx="0" presStyleCnt="2" custScaleX="56330" custLinFactNeighborX="-180" custLinFactNeighborY="-4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9BA68-2886-497A-B206-1D085E76C985}" type="pres">
      <dgm:prSet presAssocID="{4B7B9AA5-148A-4A09-BF6C-2379C8B292D4}" presName="descendantText" presStyleLbl="alignAccFollowNode1" presStyleIdx="0" presStyleCnt="2" custScaleX="136533" custScaleY="94803" custLinFactNeighborX="37" custLinFactNeighborY="-15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F2B9D-BC9B-434D-A7FD-22831F56CE5E}" type="pres">
      <dgm:prSet presAssocID="{5A0861ED-E5DB-4BDB-8296-D6093C68A0BB}" presName="sp" presStyleCnt="0"/>
      <dgm:spPr/>
    </dgm:pt>
    <dgm:pt modelId="{304C4B31-FEE1-4273-9277-7EE57E7C0C75}" type="pres">
      <dgm:prSet presAssocID="{67289FF7-55F6-4301-8CBB-DED3023952E7}" presName="linNode" presStyleCnt="0"/>
      <dgm:spPr/>
    </dgm:pt>
    <dgm:pt modelId="{48B100F2-233D-4E7D-B579-A6731E78F432}" type="pres">
      <dgm:prSet presAssocID="{67289FF7-55F6-4301-8CBB-DED3023952E7}" presName="parentText" presStyleLbl="node1" presStyleIdx="1" presStyleCnt="2" custScaleX="79498" custScaleY="64213" custLinFactNeighborX="-213" custLinFactNeighborY="-11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BB745-64D5-4D71-8E0C-998FED912C91}" type="pres">
      <dgm:prSet presAssocID="{67289FF7-55F6-4301-8CBB-DED3023952E7}" presName="descendantText" presStyleLbl="alignAccFollowNode1" presStyleIdx="1" presStyleCnt="2" custScaleX="153292" custLinFactNeighborX="9" custLinFactNeighborY="-20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444502-51FE-48B7-B771-8E288A570FE8}" type="presOf" srcId="{67289FF7-55F6-4301-8CBB-DED3023952E7}" destId="{48B100F2-233D-4E7D-B579-A6731E78F432}" srcOrd="0" destOrd="0" presId="urn:microsoft.com/office/officeart/2005/8/layout/vList5"/>
    <dgm:cxn modelId="{5BFB6515-2A9D-46A5-ACA5-3C1CBE28459C}" type="presOf" srcId="{6BFEB1A9-F85D-4446-B05E-B14C6981011C}" destId="{2F39BA68-2886-497A-B206-1D085E76C985}" srcOrd="0" destOrd="2" presId="urn:microsoft.com/office/officeart/2005/8/layout/vList5"/>
    <dgm:cxn modelId="{1B53A3B9-E526-45B9-9B88-053BFBB83D6D}" type="presOf" srcId="{5386C707-40D4-4107-A278-4D2E98C5E367}" destId="{2F39BA68-2886-497A-B206-1D085E76C985}" srcOrd="0" destOrd="1" presId="urn:microsoft.com/office/officeart/2005/8/layout/vList5"/>
    <dgm:cxn modelId="{1F9B1478-7BFF-4034-BCC6-3D065B7DD556}" type="presOf" srcId="{CFD94B57-30AB-48D8-AF57-4DD42DE8C9A8}" destId="{7E6AB4C5-CB6E-453B-848D-73C5DAB4AFEE}" srcOrd="0" destOrd="0" presId="urn:microsoft.com/office/officeart/2005/8/layout/vList5"/>
    <dgm:cxn modelId="{18E59B65-285C-4573-B4FC-7EE38B84E58A}" srcId="{4B7B9AA5-148A-4A09-BF6C-2379C8B292D4}" destId="{DCD47CC5-3170-491B-A29B-5CA922E7EBF6}" srcOrd="3" destOrd="0" parTransId="{0AABB951-B5D8-4F9C-ACEA-47CF089DB303}" sibTransId="{204471A3-B46C-4922-B382-479462217A75}"/>
    <dgm:cxn modelId="{447E2197-77F0-4AA1-80F7-01745FEB99A5}" srcId="{4B7B9AA5-148A-4A09-BF6C-2379C8B292D4}" destId="{B609F813-78BA-4965-A989-10B5382BCC36}" srcOrd="0" destOrd="0" parTransId="{033875D9-A72E-40B0-B616-D5F858A89FB0}" sibTransId="{F6C7E105-D389-4937-A99C-86924D0FC503}"/>
    <dgm:cxn modelId="{C70EE5DF-20DB-4966-BF85-D2B7DE143118}" srcId="{4B7B9AA5-148A-4A09-BF6C-2379C8B292D4}" destId="{5386C707-40D4-4107-A278-4D2E98C5E367}" srcOrd="1" destOrd="0" parTransId="{AE109932-AD42-43C8-B7F2-4D9BB39A5C8E}" sibTransId="{1C5A8C5F-4AC3-4953-A4B3-0161C4FAE886}"/>
    <dgm:cxn modelId="{B69BDA3A-EC78-4C67-88B2-9CED91F137D5}" type="presOf" srcId="{4B7B9AA5-148A-4A09-BF6C-2379C8B292D4}" destId="{186056B6-B8F0-4622-A54F-CAF762A03160}" srcOrd="0" destOrd="0" presId="urn:microsoft.com/office/officeart/2005/8/layout/vList5"/>
    <dgm:cxn modelId="{4EF0F8FF-0348-4092-BE19-442E92B307CE}" type="presOf" srcId="{B609F813-78BA-4965-A989-10B5382BCC36}" destId="{2F39BA68-2886-497A-B206-1D085E76C985}" srcOrd="0" destOrd="0" presId="urn:microsoft.com/office/officeart/2005/8/layout/vList5"/>
    <dgm:cxn modelId="{F4CE7CA1-AE1E-4362-9E43-492E248FFF49}" srcId="{CFD94B57-30AB-48D8-AF57-4DD42DE8C9A8}" destId="{67289FF7-55F6-4301-8CBB-DED3023952E7}" srcOrd="1" destOrd="0" parTransId="{50AB2DCD-7672-412A-9BC4-27A731D7125E}" sibTransId="{43A376F3-321C-4E22-8E22-DA7CB5DA9651}"/>
    <dgm:cxn modelId="{2482E502-B732-491A-A060-5F972C5281B3}" type="presOf" srcId="{53392A71-C6DC-4219-8F56-79DE0AF7F6A4}" destId="{690BB745-64D5-4D71-8E0C-998FED912C91}" srcOrd="0" destOrd="0" presId="urn:microsoft.com/office/officeart/2005/8/layout/vList5"/>
    <dgm:cxn modelId="{B787E2CC-064D-435F-BF8D-4D4F2E1650FF}" type="presOf" srcId="{DCD47CC5-3170-491B-A29B-5CA922E7EBF6}" destId="{2F39BA68-2886-497A-B206-1D085E76C985}" srcOrd="0" destOrd="3" presId="urn:microsoft.com/office/officeart/2005/8/layout/vList5"/>
    <dgm:cxn modelId="{B7D13ECF-21F5-4E5E-AA8F-25B402E2A115}" srcId="{67289FF7-55F6-4301-8CBB-DED3023952E7}" destId="{53392A71-C6DC-4219-8F56-79DE0AF7F6A4}" srcOrd="0" destOrd="0" parTransId="{CC7B14CE-0E44-4555-9665-6CD380557F95}" sibTransId="{0099947A-0DA9-49CE-967F-96FD2AE3B1A0}"/>
    <dgm:cxn modelId="{13D1BC5A-45CD-400F-BAB3-FAA38A22D8E3}" srcId="{4B7B9AA5-148A-4A09-BF6C-2379C8B292D4}" destId="{6BFEB1A9-F85D-4446-B05E-B14C6981011C}" srcOrd="2" destOrd="0" parTransId="{07D4FDE8-E83E-4188-8B1D-E0ED1BC8CC9A}" sibTransId="{43D68716-A15E-4F62-981C-8F51FF7D0973}"/>
    <dgm:cxn modelId="{75C2F5AE-B173-4A50-8188-7511B775A19F}" srcId="{CFD94B57-30AB-48D8-AF57-4DD42DE8C9A8}" destId="{4B7B9AA5-148A-4A09-BF6C-2379C8B292D4}" srcOrd="0" destOrd="0" parTransId="{DF1A132A-5CED-45E9-BA08-7A448A5DF6BD}" sibTransId="{5A0861ED-E5DB-4BDB-8296-D6093C68A0BB}"/>
    <dgm:cxn modelId="{E23D108D-920E-408F-8F7C-DB26BB2BC0C2}" type="presParOf" srcId="{7E6AB4C5-CB6E-453B-848D-73C5DAB4AFEE}" destId="{FD36AA26-5575-42D1-A108-7072AAC3592E}" srcOrd="0" destOrd="0" presId="urn:microsoft.com/office/officeart/2005/8/layout/vList5"/>
    <dgm:cxn modelId="{7904A82A-0936-4096-82F0-418E5AED6D53}" type="presParOf" srcId="{FD36AA26-5575-42D1-A108-7072AAC3592E}" destId="{186056B6-B8F0-4622-A54F-CAF762A03160}" srcOrd="0" destOrd="0" presId="urn:microsoft.com/office/officeart/2005/8/layout/vList5"/>
    <dgm:cxn modelId="{0F6EF8DF-6402-41AF-8646-80747A4A29A5}" type="presParOf" srcId="{FD36AA26-5575-42D1-A108-7072AAC3592E}" destId="{2F39BA68-2886-497A-B206-1D085E76C985}" srcOrd="1" destOrd="0" presId="urn:microsoft.com/office/officeart/2005/8/layout/vList5"/>
    <dgm:cxn modelId="{F5802804-5144-4E22-B5A9-339656C031EB}" type="presParOf" srcId="{7E6AB4C5-CB6E-453B-848D-73C5DAB4AFEE}" destId="{F8DF2B9D-BC9B-434D-A7FD-22831F56CE5E}" srcOrd="1" destOrd="0" presId="urn:microsoft.com/office/officeart/2005/8/layout/vList5"/>
    <dgm:cxn modelId="{5046B1A7-CC71-43E2-8ECA-062706DD2C5B}" type="presParOf" srcId="{7E6AB4C5-CB6E-453B-848D-73C5DAB4AFEE}" destId="{304C4B31-FEE1-4273-9277-7EE57E7C0C75}" srcOrd="2" destOrd="0" presId="urn:microsoft.com/office/officeart/2005/8/layout/vList5"/>
    <dgm:cxn modelId="{A4D4AB18-EBCA-42BA-AFA4-25E6A2BBBF55}" type="presParOf" srcId="{304C4B31-FEE1-4273-9277-7EE57E7C0C75}" destId="{48B100F2-233D-4E7D-B579-A6731E78F432}" srcOrd="0" destOrd="0" presId="urn:microsoft.com/office/officeart/2005/8/layout/vList5"/>
    <dgm:cxn modelId="{17729D13-DEFA-413D-9F22-0E2AB2626AE6}" type="presParOf" srcId="{304C4B31-FEE1-4273-9277-7EE57E7C0C75}" destId="{690BB745-64D5-4D71-8E0C-998FED912C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268921-0E56-4390-9F97-1A242597975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06FEAF-BAAD-44AB-9C22-BB1D230AA3E8}">
      <dgm:prSet phldrT="[Текст]"/>
      <dgm:spPr/>
      <dgm:t>
        <a:bodyPr/>
        <a:lstStyle/>
        <a:p>
          <a:r>
            <a:rPr lang="ru-RU" dirty="0" smtClean="0"/>
            <a:t>22</a:t>
          </a:r>
          <a:endParaRPr lang="ru-RU" dirty="0"/>
        </a:p>
      </dgm:t>
    </dgm:pt>
    <dgm:pt modelId="{C7DADC73-0015-44CA-A2F5-CFD22BA793CF}" type="parTrans" cxnId="{32B7EB48-F747-4443-8F97-ADE2BDEC5DCA}">
      <dgm:prSet/>
      <dgm:spPr/>
      <dgm:t>
        <a:bodyPr/>
        <a:lstStyle/>
        <a:p>
          <a:endParaRPr lang="ru-RU"/>
        </a:p>
      </dgm:t>
    </dgm:pt>
    <dgm:pt modelId="{D03FF118-677A-4C15-BF74-09DED1EBA27E}" type="sibTrans" cxnId="{32B7EB48-F747-4443-8F97-ADE2BDEC5DCA}">
      <dgm:prSet/>
      <dgm:spPr/>
      <dgm:t>
        <a:bodyPr/>
        <a:lstStyle/>
        <a:p>
          <a:endParaRPr lang="ru-RU"/>
        </a:p>
      </dgm:t>
    </dgm:pt>
    <dgm:pt modelId="{375F59BD-5CCE-47A6-AD75-AC4BB5A9E5A7}">
      <dgm:prSet phldrT="[Текст]"/>
      <dgm:spPr/>
      <dgm:t>
        <a:bodyPr/>
        <a:lstStyle/>
        <a:p>
          <a:r>
            <a:rPr lang="ru-RU" dirty="0" smtClean="0"/>
            <a:t>1- 4 классы</a:t>
          </a:r>
          <a:endParaRPr lang="ru-RU" dirty="0"/>
        </a:p>
      </dgm:t>
    </dgm:pt>
    <dgm:pt modelId="{7DFA0DDF-7FA9-4492-9F67-43FC43DC9B89}" type="parTrans" cxnId="{A78BFA8B-B1FE-4F95-8FAA-99D293F7D014}">
      <dgm:prSet/>
      <dgm:spPr/>
      <dgm:t>
        <a:bodyPr/>
        <a:lstStyle/>
        <a:p>
          <a:endParaRPr lang="ru-RU"/>
        </a:p>
      </dgm:t>
    </dgm:pt>
    <dgm:pt modelId="{EC1630CB-C97F-4F0B-BA35-6E59E2173450}" type="sibTrans" cxnId="{A78BFA8B-B1FE-4F95-8FAA-99D293F7D014}">
      <dgm:prSet/>
      <dgm:spPr/>
      <dgm:t>
        <a:bodyPr/>
        <a:lstStyle/>
        <a:p>
          <a:endParaRPr lang="ru-RU"/>
        </a:p>
      </dgm:t>
    </dgm:pt>
    <dgm:pt modelId="{B9B36592-5820-4FB0-B0B8-0CACE34EC5D6}">
      <dgm:prSet phldrT="[Текст]"/>
      <dgm:spPr/>
      <dgm:t>
        <a:bodyPr/>
        <a:lstStyle/>
        <a:p>
          <a:r>
            <a:rPr lang="ru-RU" dirty="0" smtClean="0"/>
            <a:t>26</a:t>
          </a:r>
          <a:endParaRPr lang="ru-RU" dirty="0"/>
        </a:p>
      </dgm:t>
    </dgm:pt>
    <dgm:pt modelId="{ED2E0552-CAB3-4784-A6D0-342EAA37E79A}" type="parTrans" cxnId="{3AB40C88-2ADB-4A57-BB25-0FF38B80303D}">
      <dgm:prSet/>
      <dgm:spPr/>
      <dgm:t>
        <a:bodyPr/>
        <a:lstStyle/>
        <a:p>
          <a:endParaRPr lang="ru-RU"/>
        </a:p>
      </dgm:t>
    </dgm:pt>
    <dgm:pt modelId="{C1092123-DB93-47D2-B747-15412C34816E}" type="sibTrans" cxnId="{3AB40C88-2ADB-4A57-BB25-0FF38B80303D}">
      <dgm:prSet/>
      <dgm:spPr/>
      <dgm:t>
        <a:bodyPr/>
        <a:lstStyle/>
        <a:p>
          <a:endParaRPr lang="ru-RU"/>
        </a:p>
      </dgm:t>
    </dgm:pt>
    <dgm:pt modelId="{42976A5F-293C-4013-A8AD-3BEEFA4C5D0D}">
      <dgm:prSet phldrT="[Текст]"/>
      <dgm:spPr/>
      <dgm:t>
        <a:bodyPr/>
        <a:lstStyle/>
        <a:p>
          <a:r>
            <a:rPr lang="ru-RU" dirty="0" smtClean="0"/>
            <a:t>5-11 классы</a:t>
          </a:r>
          <a:endParaRPr lang="ru-RU" dirty="0"/>
        </a:p>
      </dgm:t>
    </dgm:pt>
    <dgm:pt modelId="{09056A6F-D12D-42D0-BE76-81278131D62E}" type="parTrans" cxnId="{62D211E0-6D4F-4ADC-AEFC-6EFA816E21A1}">
      <dgm:prSet/>
      <dgm:spPr/>
      <dgm:t>
        <a:bodyPr/>
        <a:lstStyle/>
        <a:p>
          <a:endParaRPr lang="ru-RU"/>
        </a:p>
      </dgm:t>
    </dgm:pt>
    <dgm:pt modelId="{23847932-94AE-43B6-AEFC-5679B5098281}" type="sibTrans" cxnId="{62D211E0-6D4F-4ADC-AEFC-6EFA816E21A1}">
      <dgm:prSet/>
      <dgm:spPr/>
      <dgm:t>
        <a:bodyPr/>
        <a:lstStyle/>
        <a:p>
          <a:endParaRPr lang="ru-RU"/>
        </a:p>
      </dgm:t>
    </dgm:pt>
    <dgm:pt modelId="{6F6823F2-AD83-42D3-AA3F-59C1270AED66}" type="pres">
      <dgm:prSet presAssocID="{2D268921-0E56-4390-9F97-1A24259797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F5EB1E-C8B3-4858-81FF-9B850B62A734}" type="pres">
      <dgm:prSet presAssocID="{1A06FEAF-BAAD-44AB-9C22-BB1D230AA3E8}" presName="composite" presStyleCnt="0"/>
      <dgm:spPr/>
    </dgm:pt>
    <dgm:pt modelId="{A8A6300B-CF81-4BBA-A8FF-45A28DB56339}" type="pres">
      <dgm:prSet presAssocID="{1A06FEAF-BAAD-44AB-9C22-BB1D230AA3E8}" presName="parentText" presStyleLbl="alignNode1" presStyleIdx="0" presStyleCnt="2" custLinFactNeighborX="4334" custLinFactNeighborY="-15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4AA1F-A982-47B8-A733-BFDE2B13F945}" type="pres">
      <dgm:prSet presAssocID="{1A06FEAF-BAAD-44AB-9C22-BB1D230AA3E8}" presName="descendantText" presStyleLbl="alignAcc1" presStyleIdx="0" presStyleCnt="2" custLinFactNeighborX="-694" custLinFactNeighborY="10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F81B1-40A7-4E45-B416-33E4DC93063E}" type="pres">
      <dgm:prSet presAssocID="{D03FF118-677A-4C15-BF74-09DED1EBA27E}" presName="sp" presStyleCnt="0"/>
      <dgm:spPr/>
    </dgm:pt>
    <dgm:pt modelId="{C3A99651-9D9F-440E-8CCD-F70BD37B5E11}" type="pres">
      <dgm:prSet presAssocID="{B9B36592-5820-4FB0-B0B8-0CACE34EC5D6}" presName="composite" presStyleCnt="0"/>
      <dgm:spPr/>
    </dgm:pt>
    <dgm:pt modelId="{7532F504-B850-4207-95CC-D5DA3F92E587}" type="pres">
      <dgm:prSet presAssocID="{B9B36592-5820-4FB0-B0B8-0CACE34EC5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6DE82-04E1-4AC9-9E48-4DF4F0ED7138}" type="pres">
      <dgm:prSet presAssocID="{B9B36592-5820-4FB0-B0B8-0CACE34EC5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B7EB48-F747-4443-8F97-ADE2BDEC5DCA}" srcId="{2D268921-0E56-4390-9F97-1A2425979750}" destId="{1A06FEAF-BAAD-44AB-9C22-BB1D230AA3E8}" srcOrd="0" destOrd="0" parTransId="{C7DADC73-0015-44CA-A2F5-CFD22BA793CF}" sibTransId="{D03FF118-677A-4C15-BF74-09DED1EBA27E}"/>
    <dgm:cxn modelId="{86B2A6AD-1148-4AEE-BA33-8751C02CFFC2}" type="presOf" srcId="{B9B36592-5820-4FB0-B0B8-0CACE34EC5D6}" destId="{7532F504-B850-4207-95CC-D5DA3F92E587}" srcOrd="0" destOrd="0" presId="urn:microsoft.com/office/officeart/2005/8/layout/chevron2"/>
    <dgm:cxn modelId="{62D211E0-6D4F-4ADC-AEFC-6EFA816E21A1}" srcId="{B9B36592-5820-4FB0-B0B8-0CACE34EC5D6}" destId="{42976A5F-293C-4013-A8AD-3BEEFA4C5D0D}" srcOrd="0" destOrd="0" parTransId="{09056A6F-D12D-42D0-BE76-81278131D62E}" sibTransId="{23847932-94AE-43B6-AEFC-5679B5098281}"/>
    <dgm:cxn modelId="{0D4A81EA-5236-4F23-9BD7-5A239ED835E0}" type="presOf" srcId="{42976A5F-293C-4013-A8AD-3BEEFA4C5D0D}" destId="{FD76DE82-04E1-4AC9-9E48-4DF4F0ED7138}" srcOrd="0" destOrd="0" presId="urn:microsoft.com/office/officeart/2005/8/layout/chevron2"/>
    <dgm:cxn modelId="{D34B10B3-F3F0-4A14-8B52-4F48A6695B7A}" type="presOf" srcId="{1A06FEAF-BAAD-44AB-9C22-BB1D230AA3E8}" destId="{A8A6300B-CF81-4BBA-A8FF-45A28DB56339}" srcOrd="0" destOrd="0" presId="urn:microsoft.com/office/officeart/2005/8/layout/chevron2"/>
    <dgm:cxn modelId="{479B2302-A1C8-4726-902E-AD61C696DA4E}" type="presOf" srcId="{2D268921-0E56-4390-9F97-1A2425979750}" destId="{6F6823F2-AD83-42D3-AA3F-59C1270AED66}" srcOrd="0" destOrd="0" presId="urn:microsoft.com/office/officeart/2005/8/layout/chevron2"/>
    <dgm:cxn modelId="{A78BFA8B-B1FE-4F95-8FAA-99D293F7D014}" srcId="{1A06FEAF-BAAD-44AB-9C22-BB1D230AA3E8}" destId="{375F59BD-5CCE-47A6-AD75-AC4BB5A9E5A7}" srcOrd="0" destOrd="0" parTransId="{7DFA0DDF-7FA9-4492-9F67-43FC43DC9B89}" sibTransId="{EC1630CB-C97F-4F0B-BA35-6E59E2173450}"/>
    <dgm:cxn modelId="{3AB40C88-2ADB-4A57-BB25-0FF38B80303D}" srcId="{2D268921-0E56-4390-9F97-1A2425979750}" destId="{B9B36592-5820-4FB0-B0B8-0CACE34EC5D6}" srcOrd="1" destOrd="0" parTransId="{ED2E0552-CAB3-4784-A6D0-342EAA37E79A}" sibTransId="{C1092123-DB93-47D2-B747-15412C34816E}"/>
    <dgm:cxn modelId="{699A6932-EA34-417E-B3C1-11F929233A51}" type="presOf" srcId="{375F59BD-5CCE-47A6-AD75-AC4BB5A9E5A7}" destId="{0AC4AA1F-A982-47B8-A733-BFDE2B13F945}" srcOrd="0" destOrd="0" presId="urn:microsoft.com/office/officeart/2005/8/layout/chevron2"/>
    <dgm:cxn modelId="{66A417CA-6222-4DF3-98C4-FA42E2A6AEC6}" type="presParOf" srcId="{6F6823F2-AD83-42D3-AA3F-59C1270AED66}" destId="{BDF5EB1E-C8B3-4858-81FF-9B850B62A734}" srcOrd="0" destOrd="0" presId="urn:microsoft.com/office/officeart/2005/8/layout/chevron2"/>
    <dgm:cxn modelId="{BD991AA6-41C8-4F12-AC54-91D3F5D188EC}" type="presParOf" srcId="{BDF5EB1E-C8B3-4858-81FF-9B850B62A734}" destId="{A8A6300B-CF81-4BBA-A8FF-45A28DB56339}" srcOrd="0" destOrd="0" presId="urn:microsoft.com/office/officeart/2005/8/layout/chevron2"/>
    <dgm:cxn modelId="{32B2DC2A-10CB-48CB-9A9E-E6A4A262CD27}" type="presParOf" srcId="{BDF5EB1E-C8B3-4858-81FF-9B850B62A734}" destId="{0AC4AA1F-A982-47B8-A733-BFDE2B13F945}" srcOrd="1" destOrd="0" presId="urn:microsoft.com/office/officeart/2005/8/layout/chevron2"/>
    <dgm:cxn modelId="{CC937DF1-6AC6-4198-81E4-851ED172CF01}" type="presParOf" srcId="{6F6823F2-AD83-42D3-AA3F-59C1270AED66}" destId="{9F1F81B1-40A7-4E45-B416-33E4DC93063E}" srcOrd="1" destOrd="0" presId="urn:microsoft.com/office/officeart/2005/8/layout/chevron2"/>
    <dgm:cxn modelId="{87335363-F181-43F0-A6E8-7ED3D1C0E715}" type="presParOf" srcId="{6F6823F2-AD83-42D3-AA3F-59C1270AED66}" destId="{C3A99651-9D9F-440E-8CCD-F70BD37B5E11}" srcOrd="2" destOrd="0" presId="urn:microsoft.com/office/officeart/2005/8/layout/chevron2"/>
    <dgm:cxn modelId="{7845D71C-07E9-4795-81CD-1CBCCF17DCC3}" type="presParOf" srcId="{C3A99651-9D9F-440E-8CCD-F70BD37B5E11}" destId="{7532F504-B850-4207-95CC-D5DA3F92E587}" srcOrd="0" destOrd="0" presId="urn:microsoft.com/office/officeart/2005/8/layout/chevron2"/>
    <dgm:cxn modelId="{4CBABF42-B4FA-4DDE-B723-031AAFB02093}" type="presParOf" srcId="{C3A99651-9D9F-440E-8CCD-F70BD37B5E11}" destId="{FD76DE82-04E1-4AC9-9E48-4DF4F0ED71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268921-0E56-4390-9F97-1A242597975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06FEAF-BAAD-44AB-9C22-BB1D230AA3E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7DADC73-0015-44CA-A2F5-CFD22BA793CF}" type="parTrans" cxnId="{32B7EB48-F747-4443-8F97-ADE2BDEC5DCA}">
      <dgm:prSet/>
      <dgm:spPr/>
      <dgm:t>
        <a:bodyPr/>
        <a:lstStyle/>
        <a:p>
          <a:endParaRPr lang="ru-RU"/>
        </a:p>
      </dgm:t>
    </dgm:pt>
    <dgm:pt modelId="{D03FF118-677A-4C15-BF74-09DED1EBA27E}" type="sibTrans" cxnId="{32B7EB48-F747-4443-8F97-ADE2BDEC5DCA}">
      <dgm:prSet/>
      <dgm:spPr/>
      <dgm:t>
        <a:bodyPr/>
        <a:lstStyle/>
        <a:p>
          <a:endParaRPr lang="ru-RU"/>
        </a:p>
      </dgm:t>
    </dgm:pt>
    <dgm:pt modelId="{375F59BD-5CCE-47A6-AD75-AC4BB5A9E5A7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уроках соблюдаются требования СП и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СанПин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целях сохранения здоровья учеников: производится ежедневная уборка кабинетов, в целях предотвращения заболеваний в кабинетах работают по графику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рециркуляторы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на переменах  производится проветривание кабинетов, проводятся подвижные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физкульминутки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физминутки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глаз,  в ходе уроков педагоги обращают внимание на осанку учащихся, рассадка в соответствии с физическими особенностями обучающихся.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FA0DDF-7FA9-4492-9F67-43FC43DC9B89}" type="parTrans" cxnId="{A78BFA8B-B1FE-4F95-8FAA-99D293F7D014}">
      <dgm:prSet/>
      <dgm:spPr/>
      <dgm:t>
        <a:bodyPr/>
        <a:lstStyle/>
        <a:p>
          <a:endParaRPr lang="ru-RU"/>
        </a:p>
      </dgm:t>
    </dgm:pt>
    <dgm:pt modelId="{EC1630CB-C97F-4F0B-BA35-6E59E2173450}" type="sibTrans" cxnId="{A78BFA8B-B1FE-4F95-8FAA-99D293F7D014}">
      <dgm:prSet/>
      <dgm:spPr/>
      <dgm:t>
        <a:bodyPr/>
        <a:lstStyle/>
        <a:p>
          <a:endParaRPr lang="ru-RU"/>
        </a:p>
      </dgm:t>
    </dgm:pt>
    <dgm:pt modelId="{B9B36592-5820-4FB0-B0B8-0CACE34EC5D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ED2E0552-CAB3-4784-A6D0-342EAA37E79A}" type="parTrans" cxnId="{3AB40C88-2ADB-4A57-BB25-0FF38B80303D}">
      <dgm:prSet/>
      <dgm:spPr/>
      <dgm:t>
        <a:bodyPr/>
        <a:lstStyle/>
        <a:p>
          <a:endParaRPr lang="ru-RU"/>
        </a:p>
      </dgm:t>
    </dgm:pt>
    <dgm:pt modelId="{C1092123-DB93-47D2-B747-15412C34816E}" type="sibTrans" cxnId="{3AB40C88-2ADB-4A57-BB25-0FF38B80303D}">
      <dgm:prSet/>
      <dgm:spPr/>
      <dgm:t>
        <a:bodyPr/>
        <a:lstStyle/>
        <a:p>
          <a:endParaRPr lang="ru-RU"/>
        </a:p>
      </dgm:t>
    </dgm:pt>
    <dgm:pt modelId="{42976A5F-293C-4013-A8AD-3BEEFA4C5D0D}">
      <dgm:prSet phldrT="[Текст]" custT="1"/>
      <dgm:spPr/>
      <dgm:t>
        <a:bodyPr/>
        <a:lstStyle/>
        <a:p>
          <a:pPr algn="l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056A6F-D12D-42D0-BE76-81278131D62E}" type="parTrans" cxnId="{62D211E0-6D4F-4ADC-AEFC-6EFA816E21A1}">
      <dgm:prSet/>
      <dgm:spPr/>
      <dgm:t>
        <a:bodyPr/>
        <a:lstStyle/>
        <a:p>
          <a:endParaRPr lang="ru-RU"/>
        </a:p>
      </dgm:t>
    </dgm:pt>
    <dgm:pt modelId="{23847932-94AE-43B6-AEFC-5679B5098281}" type="sibTrans" cxnId="{62D211E0-6D4F-4ADC-AEFC-6EFA816E21A1}">
      <dgm:prSet/>
      <dgm:spPr/>
      <dgm:t>
        <a:bodyPr/>
        <a:lstStyle/>
        <a:p>
          <a:endParaRPr lang="ru-RU"/>
        </a:p>
      </dgm:t>
    </dgm:pt>
    <dgm:pt modelId="{B1B2F804-9B82-4FC2-8B69-6238BB14BFE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028F5A8-ED45-4D5B-9619-DE083F3E8E43}" type="parTrans" cxnId="{17335F5A-E6C0-4A74-92B2-BB26F4777576}">
      <dgm:prSet/>
      <dgm:spPr/>
      <dgm:t>
        <a:bodyPr/>
        <a:lstStyle/>
        <a:p>
          <a:endParaRPr lang="ru-RU"/>
        </a:p>
      </dgm:t>
    </dgm:pt>
    <dgm:pt modelId="{4095F7F6-F011-4156-85A1-557480D0FD4E}" type="sibTrans" cxnId="{17335F5A-E6C0-4A74-92B2-BB26F4777576}">
      <dgm:prSet/>
      <dgm:spPr/>
      <dgm:t>
        <a:bodyPr/>
        <a:lstStyle/>
        <a:p>
          <a:endParaRPr lang="ru-RU"/>
        </a:p>
      </dgm:t>
    </dgm:pt>
    <dgm:pt modelId="{C1EE19F4-6109-446A-8478-77DA8763B8BD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Уроки соответствуют требованиям ФГОС, требованиям образовательной программы, присутствует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межпредметная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связь, связь нового и ранее изученного материала. 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8AE30-0897-497A-8E11-D789B15E343C}" type="parTrans" cxnId="{A32D8021-A0C4-4C4D-9570-7FD9476F7F4F}">
      <dgm:prSet/>
      <dgm:spPr/>
      <dgm:t>
        <a:bodyPr/>
        <a:lstStyle/>
        <a:p>
          <a:endParaRPr lang="ru-RU"/>
        </a:p>
      </dgm:t>
    </dgm:pt>
    <dgm:pt modelId="{8BC41794-05CD-46B2-87D6-F81EC4404EF7}" type="sibTrans" cxnId="{A32D8021-A0C4-4C4D-9570-7FD9476F7F4F}">
      <dgm:prSet/>
      <dgm:spPr/>
      <dgm:t>
        <a:bodyPr/>
        <a:lstStyle/>
        <a:p>
          <a:endParaRPr lang="ru-RU"/>
        </a:p>
      </dgm:t>
    </dgm:pt>
    <dgm:pt modelId="{25770602-FB7A-4662-9CBB-E41021148145}">
      <dgm:prSet/>
      <dgm:spPr/>
      <dgm:t>
        <a:bodyPr/>
        <a:lstStyle/>
        <a:p>
          <a:pPr algn="l"/>
          <a:endParaRPr lang="ru-RU" sz="900" dirty="0" smtClean="0"/>
        </a:p>
      </dgm:t>
    </dgm:pt>
    <dgm:pt modelId="{22DBD183-27B4-4BC9-8895-7D3A56EB3D28}" type="parTrans" cxnId="{A088454A-5E95-4094-B2C2-661072462E93}">
      <dgm:prSet/>
      <dgm:spPr/>
      <dgm:t>
        <a:bodyPr/>
        <a:lstStyle/>
        <a:p>
          <a:endParaRPr lang="ru-RU"/>
        </a:p>
      </dgm:t>
    </dgm:pt>
    <dgm:pt modelId="{F35304C6-B4F3-4283-A4CC-F37BF9756023}" type="sibTrans" cxnId="{A088454A-5E95-4094-B2C2-661072462E93}">
      <dgm:prSet/>
      <dgm:spPr/>
      <dgm:t>
        <a:bodyPr/>
        <a:lstStyle/>
        <a:p>
          <a:endParaRPr lang="ru-RU"/>
        </a:p>
      </dgm:t>
    </dgm:pt>
    <dgm:pt modelId="{CFE09555-8F1F-4D73-A131-461B9A43C6BE}">
      <dgm:prSet/>
      <dgm:spPr/>
      <dgm:t>
        <a:bodyPr/>
        <a:lstStyle/>
        <a:p>
          <a:pPr algn="l"/>
          <a:r>
            <a:rPr lang="ru-RU" sz="900" smtClean="0"/>
            <a:t>,</a:t>
          </a:r>
          <a:endParaRPr lang="ru-RU" sz="900"/>
        </a:p>
      </dgm:t>
    </dgm:pt>
    <dgm:pt modelId="{D6BDE4C5-4098-4AD0-9052-BF24A9E72BCC}" type="parTrans" cxnId="{1767BA6A-9C05-46F3-BBE7-1F909E7E27EF}">
      <dgm:prSet/>
      <dgm:spPr/>
      <dgm:t>
        <a:bodyPr/>
        <a:lstStyle/>
        <a:p>
          <a:endParaRPr lang="ru-RU"/>
        </a:p>
      </dgm:t>
    </dgm:pt>
    <dgm:pt modelId="{365D62DF-A415-4A05-ADFC-B5E255BFF034}" type="sibTrans" cxnId="{1767BA6A-9C05-46F3-BBE7-1F909E7E27EF}">
      <dgm:prSet/>
      <dgm:spPr/>
      <dgm:t>
        <a:bodyPr/>
        <a:lstStyle/>
        <a:p>
          <a:endParaRPr lang="ru-RU"/>
        </a:p>
      </dgm:t>
    </dgm:pt>
    <dgm:pt modelId="{ACB5718F-1082-41A5-9C58-88213A9F8102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Учебная и воспитательная деятельности соответствует учёту индивидуальных особенностей, формирует интеллектуальный фонд, соответствует принципам развивающего обучения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0562D-8D5F-4FDF-90B9-4466E3CFE54E}" type="parTrans" cxnId="{2E403FC6-A7D3-4ED1-8E9F-7A425B306CE7}">
      <dgm:prSet/>
      <dgm:spPr/>
      <dgm:t>
        <a:bodyPr/>
        <a:lstStyle/>
        <a:p>
          <a:endParaRPr lang="ru-RU"/>
        </a:p>
      </dgm:t>
    </dgm:pt>
    <dgm:pt modelId="{0E6C417E-8B3D-4A80-9BCB-5EB8095E0C28}" type="sibTrans" cxnId="{2E403FC6-A7D3-4ED1-8E9F-7A425B306CE7}">
      <dgm:prSet/>
      <dgm:spPr/>
      <dgm:t>
        <a:bodyPr/>
        <a:lstStyle/>
        <a:p>
          <a:endParaRPr lang="ru-RU"/>
        </a:p>
      </dgm:t>
    </dgm:pt>
    <dgm:pt modelId="{6F6823F2-AD83-42D3-AA3F-59C1270AED66}" type="pres">
      <dgm:prSet presAssocID="{2D268921-0E56-4390-9F97-1A24259797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F5EB1E-C8B3-4858-81FF-9B850B62A734}" type="pres">
      <dgm:prSet presAssocID="{1A06FEAF-BAAD-44AB-9C22-BB1D230AA3E8}" presName="composite" presStyleCnt="0"/>
      <dgm:spPr/>
    </dgm:pt>
    <dgm:pt modelId="{A8A6300B-CF81-4BBA-A8FF-45A28DB56339}" type="pres">
      <dgm:prSet presAssocID="{1A06FEAF-BAAD-44AB-9C22-BB1D230AA3E8}" presName="parentText" presStyleLbl="alignNode1" presStyleIdx="0" presStyleCnt="3" custLinFactNeighborX="4334" custLinFactNeighborY="-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4AA1F-A982-47B8-A733-BFDE2B13F945}" type="pres">
      <dgm:prSet presAssocID="{1A06FEAF-BAAD-44AB-9C22-BB1D230AA3E8}" presName="descendantText" presStyleLbl="alignAcc1" presStyleIdx="0" presStyleCnt="3" custScaleY="109048" custLinFactNeighborX="-694" custLinFactNeighborY="10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F81B1-40A7-4E45-B416-33E4DC93063E}" type="pres">
      <dgm:prSet presAssocID="{D03FF118-677A-4C15-BF74-09DED1EBA27E}" presName="sp" presStyleCnt="0"/>
      <dgm:spPr/>
    </dgm:pt>
    <dgm:pt modelId="{C3A99651-9D9F-440E-8CCD-F70BD37B5E11}" type="pres">
      <dgm:prSet presAssocID="{B9B36592-5820-4FB0-B0B8-0CACE34EC5D6}" presName="composite" presStyleCnt="0"/>
      <dgm:spPr/>
    </dgm:pt>
    <dgm:pt modelId="{7532F504-B850-4207-95CC-D5DA3F92E587}" type="pres">
      <dgm:prSet presAssocID="{B9B36592-5820-4FB0-B0B8-0CACE34EC5D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6DE82-04E1-4AC9-9E48-4DF4F0ED7138}" type="pres">
      <dgm:prSet presAssocID="{B9B36592-5820-4FB0-B0B8-0CACE34EC5D6}" presName="descendantText" presStyleLbl="alignAcc1" presStyleIdx="1" presStyleCnt="3" custScaleY="77713" custLinFactNeighborX="-735" custLinFactNeighborY="1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9FBF4-B76D-442A-9B52-3F480DF37577}" type="pres">
      <dgm:prSet presAssocID="{C1092123-DB93-47D2-B747-15412C34816E}" presName="sp" presStyleCnt="0"/>
      <dgm:spPr/>
    </dgm:pt>
    <dgm:pt modelId="{411F40AD-D8B5-46BF-A9C6-4215146598CF}" type="pres">
      <dgm:prSet presAssocID="{B1B2F804-9B82-4FC2-8B69-6238BB14BFE1}" presName="composite" presStyleCnt="0"/>
      <dgm:spPr/>
    </dgm:pt>
    <dgm:pt modelId="{7E897D64-DE04-4738-9EEC-A659FF00937A}" type="pres">
      <dgm:prSet presAssocID="{B1B2F804-9B82-4FC2-8B69-6238BB14BFE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24E9B-F3D5-4CE7-BAF8-DC2DEA7ABD6F}" type="pres">
      <dgm:prSet presAssocID="{B1B2F804-9B82-4FC2-8B69-6238BB14BFE1}" presName="descendantText" presStyleLbl="alignAcc1" presStyleIdx="2" presStyleCnt="3" custScaleY="92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9A6932-EA34-417E-B3C1-11F929233A51}" type="presOf" srcId="{375F59BD-5CCE-47A6-AD75-AC4BB5A9E5A7}" destId="{0AC4AA1F-A982-47B8-A733-BFDE2B13F945}" srcOrd="0" destOrd="0" presId="urn:microsoft.com/office/officeart/2005/8/layout/chevron2"/>
    <dgm:cxn modelId="{2E403FC6-A7D3-4ED1-8E9F-7A425B306CE7}" srcId="{B1B2F804-9B82-4FC2-8B69-6238BB14BFE1}" destId="{ACB5718F-1082-41A5-9C58-88213A9F8102}" srcOrd="0" destOrd="0" parTransId="{BA50562D-8D5F-4FDF-90B9-4466E3CFE54E}" sibTransId="{0E6C417E-8B3D-4A80-9BCB-5EB8095E0C28}"/>
    <dgm:cxn modelId="{438F9C40-A414-4EC1-8C3D-C2487E7BC4E9}" type="presOf" srcId="{CFE09555-8F1F-4D73-A131-461B9A43C6BE}" destId="{FD76DE82-04E1-4AC9-9E48-4DF4F0ED7138}" srcOrd="0" destOrd="3" presId="urn:microsoft.com/office/officeart/2005/8/layout/chevron2"/>
    <dgm:cxn modelId="{1767BA6A-9C05-46F3-BBE7-1F909E7E27EF}" srcId="{B9B36592-5820-4FB0-B0B8-0CACE34EC5D6}" destId="{CFE09555-8F1F-4D73-A131-461B9A43C6BE}" srcOrd="3" destOrd="0" parTransId="{D6BDE4C5-4098-4AD0-9052-BF24A9E72BCC}" sibTransId="{365D62DF-A415-4A05-ADFC-B5E255BFF034}"/>
    <dgm:cxn modelId="{17335F5A-E6C0-4A74-92B2-BB26F4777576}" srcId="{2D268921-0E56-4390-9F97-1A2425979750}" destId="{B1B2F804-9B82-4FC2-8B69-6238BB14BFE1}" srcOrd="2" destOrd="0" parTransId="{3028F5A8-ED45-4D5B-9619-DE083F3E8E43}" sibTransId="{4095F7F6-F011-4156-85A1-557480D0FD4E}"/>
    <dgm:cxn modelId="{D34B10B3-F3F0-4A14-8B52-4F48A6695B7A}" type="presOf" srcId="{1A06FEAF-BAAD-44AB-9C22-BB1D230AA3E8}" destId="{A8A6300B-CF81-4BBA-A8FF-45A28DB56339}" srcOrd="0" destOrd="0" presId="urn:microsoft.com/office/officeart/2005/8/layout/chevron2"/>
    <dgm:cxn modelId="{A088454A-5E95-4094-B2C2-661072462E93}" srcId="{B9B36592-5820-4FB0-B0B8-0CACE34EC5D6}" destId="{25770602-FB7A-4662-9CBB-E41021148145}" srcOrd="2" destOrd="0" parTransId="{22DBD183-27B4-4BC9-8895-7D3A56EB3D28}" sibTransId="{F35304C6-B4F3-4283-A4CC-F37BF9756023}"/>
    <dgm:cxn modelId="{32B7EB48-F747-4443-8F97-ADE2BDEC5DCA}" srcId="{2D268921-0E56-4390-9F97-1A2425979750}" destId="{1A06FEAF-BAAD-44AB-9C22-BB1D230AA3E8}" srcOrd="0" destOrd="0" parTransId="{C7DADC73-0015-44CA-A2F5-CFD22BA793CF}" sibTransId="{D03FF118-677A-4C15-BF74-09DED1EBA27E}"/>
    <dgm:cxn modelId="{A78BFA8B-B1FE-4F95-8FAA-99D293F7D014}" srcId="{1A06FEAF-BAAD-44AB-9C22-BB1D230AA3E8}" destId="{375F59BD-5CCE-47A6-AD75-AC4BB5A9E5A7}" srcOrd="0" destOrd="0" parTransId="{7DFA0DDF-7FA9-4492-9F67-43FC43DC9B89}" sibTransId="{EC1630CB-C97F-4F0B-BA35-6E59E2173450}"/>
    <dgm:cxn modelId="{59CC84E0-DD29-48D0-9430-81DD811AA635}" type="presOf" srcId="{C1EE19F4-6109-446A-8478-77DA8763B8BD}" destId="{FD76DE82-04E1-4AC9-9E48-4DF4F0ED7138}" srcOrd="0" destOrd="1" presId="urn:microsoft.com/office/officeart/2005/8/layout/chevron2"/>
    <dgm:cxn modelId="{3AB40C88-2ADB-4A57-BB25-0FF38B80303D}" srcId="{2D268921-0E56-4390-9F97-1A2425979750}" destId="{B9B36592-5820-4FB0-B0B8-0CACE34EC5D6}" srcOrd="1" destOrd="0" parTransId="{ED2E0552-CAB3-4784-A6D0-342EAA37E79A}" sibTransId="{C1092123-DB93-47D2-B747-15412C34816E}"/>
    <dgm:cxn modelId="{5E421B8A-9F36-4C81-BF57-B6B0C31C38A7}" type="presOf" srcId="{25770602-FB7A-4662-9CBB-E41021148145}" destId="{FD76DE82-04E1-4AC9-9E48-4DF4F0ED7138}" srcOrd="0" destOrd="2" presId="urn:microsoft.com/office/officeart/2005/8/layout/chevron2"/>
    <dgm:cxn modelId="{479B2302-A1C8-4726-902E-AD61C696DA4E}" type="presOf" srcId="{2D268921-0E56-4390-9F97-1A2425979750}" destId="{6F6823F2-AD83-42D3-AA3F-59C1270AED66}" srcOrd="0" destOrd="0" presId="urn:microsoft.com/office/officeart/2005/8/layout/chevron2"/>
    <dgm:cxn modelId="{A32D8021-A0C4-4C4D-9570-7FD9476F7F4F}" srcId="{B9B36592-5820-4FB0-B0B8-0CACE34EC5D6}" destId="{C1EE19F4-6109-446A-8478-77DA8763B8BD}" srcOrd="1" destOrd="0" parTransId="{4F48AE30-0897-497A-8E11-D789B15E343C}" sibTransId="{8BC41794-05CD-46B2-87D6-F81EC4404EF7}"/>
    <dgm:cxn modelId="{62D211E0-6D4F-4ADC-AEFC-6EFA816E21A1}" srcId="{B9B36592-5820-4FB0-B0B8-0CACE34EC5D6}" destId="{42976A5F-293C-4013-A8AD-3BEEFA4C5D0D}" srcOrd="0" destOrd="0" parTransId="{09056A6F-D12D-42D0-BE76-81278131D62E}" sibTransId="{23847932-94AE-43B6-AEFC-5679B5098281}"/>
    <dgm:cxn modelId="{04CC00C9-F643-4EAE-ABE6-040256B6CCB3}" type="presOf" srcId="{ACB5718F-1082-41A5-9C58-88213A9F8102}" destId="{43524E9B-F3D5-4CE7-BAF8-DC2DEA7ABD6F}" srcOrd="0" destOrd="0" presId="urn:microsoft.com/office/officeart/2005/8/layout/chevron2"/>
    <dgm:cxn modelId="{0D4A81EA-5236-4F23-9BD7-5A239ED835E0}" type="presOf" srcId="{42976A5F-293C-4013-A8AD-3BEEFA4C5D0D}" destId="{FD76DE82-04E1-4AC9-9E48-4DF4F0ED7138}" srcOrd="0" destOrd="0" presId="urn:microsoft.com/office/officeart/2005/8/layout/chevron2"/>
    <dgm:cxn modelId="{945329C8-E8A6-4E5E-B9CB-ED3E0D85D97F}" type="presOf" srcId="{B1B2F804-9B82-4FC2-8B69-6238BB14BFE1}" destId="{7E897D64-DE04-4738-9EEC-A659FF00937A}" srcOrd="0" destOrd="0" presId="urn:microsoft.com/office/officeart/2005/8/layout/chevron2"/>
    <dgm:cxn modelId="{86B2A6AD-1148-4AEE-BA33-8751C02CFFC2}" type="presOf" srcId="{B9B36592-5820-4FB0-B0B8-0CACE34EC5D6}" destId="{7532F504-B850-4207-95CC-D5DA3F92E587}" srcOrd="0" destOrd="0" presId="urn:microsoft.com/office/officeart/2005/8/layout/chevron2"/>
    <dgm:cxn modelId="{66A417CA-6222-4DF3-98C4-FA42E2A6AEC6}" type="presParOf" srcId="{6F6823F2-AD83-42D3-AA3F-59C1270AED66}" destId="{BDF5EB1E-C8B3-4858-81FF-9B850B62A734}" srcOrd="0" destOrd="0" presId="urn:microsoft.com/office/officeart/2005/8/layout/chevron2"/>
    <dgm:cxn modelId="{BD991AA6-41C8-4F12-AC54-91D3F5D188EC}" type="presParOf" srcId="{BDF5EB1E-C8B3-4858-81FF-9B850B62A734}" destId="{A8A6300B-CF81-4BBA-A8FF-45A28DB56339}" srcOrd="0" destOrd="0" presId="urn:microsoft.com/office/officeart/2005/8/layout/chevron2"/>
    <dgm:cxn modelId="{32B2DC2A-10CB-48CB-9A9E-E6A4A262CD27}" type="presParOf" srcId="{BDF5EB1E-C8B3-4858-81FF-9B850B62A734}" destId="{0AC4AA1F-A982-47B8-A733-BFDE2B13F945}" srcOrd="1" destOrd="0" presId="urn:microsoft.com/office/officeart/2005/8/layout/chevron2"/>
    <dgm:cxn modelId="{CC937DF1-6AC6-4198-81E4-851ED172CF01}" type="presParOf" srcId="{6F6823F2-AD83-42D3-AA3F-59C1270AED66}" destId="{9F1F81B1-40A7-4E45-B416-33E4DC93063E}" srcOrd="1" destOrd="0" presId="urn:microsoft.com/office/officeart/2005/8/layout/chevron2"/>
    <dgm:cxn modelId="{87335363-F181-43F0-A6E8-7ED3D1C0E715}" type="presParOf" srcId="{6F6823F2-AD83-42D3-AA3F-59C1270AED66}" destId="{C3A99651-9D9F-440E-8CCD-F70BD37B5E11}" srcOrd="2" destOrd="0" presId="urn:microsoft.com/office/officeart/2005/8/layout/chevron2"/>
    <dgm:cxn modelId="{7845D71C-07E9-4795-81CD-1CBCCF17DCC3}" type="presParOf" srcId="{C3A99651-9D9F-440E-8CCD-F70BD37B5E11}" destId="{7532F504-B850-4207-95CC-D5DA3F92E587}" srcOrd="0" destOrd="0" presId="urn:microsoft.com/office/officeart/2005/8/layout/chevron2"/>
    <dgm:cxn modelId="{4CBABF42-B4FA-4DDE-B723-031AAFB02093}" type="presParOf" srcId="{C3A99651-9D9F-440E-8CCD-F70BD37B5E11}" destId="{FD76DE82-04E1-4AC9-9E48-4DF4F0ED7138}" srcOrd="1" destOrd="0" presId="urn:microsoft.com/office/officeart/2005/8/layout/chevron2"/>
    <dgm:cxn modelId="{94F06B00-3FA3-4C0F-9DB0-7FCCD0DA4912}" type="presParOf" srcId="{6F6823F2-AD83-42D3-AA3F-59C1270AED66}" destId="{5619FBF4-B76D-442A-9B52-3F480DF37577}" srcOrd="3" destOrd="0" presId="urn:microsoft.com/office/officeart/2005/8/layout/chevron2"/>
    <dgm:cxn modelId="{7E0FAA54-C186-4A80-91C7-FE5C72B33954}" type="presParOf" srcId="{6F6823F2-AD83-42D3-AA3F-59C1270AED66}" destId="{411F40AD-D8B5-46BF-A9C6-4215146598CF}" srcOrd="4" destOrd="0" presId="urn:microsoft.com/office/officeart/2005/8/layout/chevron2"/>
    <dgm:cxn modelId="{05CBCDCE-EFED-487A-B9B5-73F6FF650C9F}" type="presParOf" srcId="{411F40AD-D8B5-46BF-A9C6-4215146598CF}" destId="{7E897D64-DE04-4738-9EEC-A659FF00937A}" srcOrd="0" destOrd="0" presId="urn:microsoft.com/office/officeart/2005/8/layout/chevron2"/>
    <dgm:cxn modelId="{F1C74FE3-667A-44F4-A6A0-8DFF9E456CD9}" type="presParOf" srcId="{411F40AD-D8B5-46BF-A9C6-4215146598CF}" destId="{43524E9B-F3D5-4CE7-BAF8-DC2DEA7ABD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268921-0E56-4390-9F97-1A242597975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06FEAF-BAAD-44AB-9C22-BB1D230AA3E8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7DADC73-0015-44CA-A2F5-CFD22BA793CF}" type="parTrans" cxnId="{32B7EB48-F747-4443-8F97-ADE2BDEC5DCA}">
      <dgm:prSet/>
      <dgm:spPr/>
      <dgm:t>
        <a:bodyPr/>
        <a:lstStyle/>
        <a:p>
          <a:endParaRPr lang="ru-RU"/>
        </a:p>
      </dgm:t>
    </dgm:pt>
    <dgm:pt modelId="{D03FF118-677A-4C15-BF74-09DED1EBA27E}" type="sibTrans" cxnId="{32B7EB48-F747-4443-8F97-ADE2BDEC5DCA}">
      <dgm:prSet/>
      <dgm:spPr/>
      <dgm:t>
        <a:bodyPr/>
        <a:lstStyle/>
        <a:p>
          <a:endParaRPr lang="ru-RU"/>
        </a:p>
      </dgm:t>
    </dgm:pt>
    <dgm:pt modelId="{375F59BD-5CCE-47A6-AD75-AC4BB5A9E5A7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Большинство педагогов демонстрируют навыки профессиональной деятельности: выступают на педагогических советах, на совещаниях РМО,  печатаются в сети интернет. Педагоги всегда доводят объяснения до логического завершения, предъявляют разумные требования, адекватно решают нестандартные ситуации урока.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FA0DDF-7FA9-4492-9F67-43FC43DC9B89}" type="parTrans" cxnId="{A78BFA8B-B1FE-4F95-8FAA-99D293F7D014}">
      <dgm:prSet/>
      <dgm:spPr/>
      <dgm:t>
        <a:bodyPr/>
        <a:lstStyle/>
        <a:p>
          <a:endParaRPr lang="ru-RU"/>
        </a:p>
      </dgm:t>
    </dgm:pt>
    <dgm:pt modelId="{EC1630CB-C97F-4F0B-BA35-6E59E2173450}" type="sibTrans" cxnId="{A78BFA8B-B1FE-4F95-8FAA-99D293F7D014}">
      <dgm:prSet/>
      <dgm:spPr/>
      <dgm:t>
        <a:bodyPr/>
        <a:lstStyle/>
        <a:p>
          <a:endParaRPr lang="ru-RU"/>
        </a:p>
      </dgm:t>
    </dgm:pt>
    <dgm:pt modelId="{B9B36592-5820-4FB0-B0B8-0CACE34EC5D6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ED2E0552-CAB3-4784-A6D0-342EAA37E79A}" type="parTrans" cxnId="{3AB40C88-2ADB-4A57-BB25-0FF38B80303D}">
      <dgm:prSet/>
      <dgm:spPr/>
      <dgm:t>
        <a:bodyPr/>
        <a:lstStyle/>
        <a:p>
          <a:endParaRPr lang="ru-RU"/>
        </a:p>
      </dgm:t>
    </dgm:pt>
    <dgm:pt modelId="{C1092123-DB93-47D2-B747-15412C34816E}" type="sibTrans" cxnId="{3AB40C88-2ADB-4A57-BB25-0FF38B80303D}">
      <dgm:prSet/>
      <dgm:spPr/>
      <dgm:t>
        <a:bodyPr/>
        <a:lstStyle/>
        <a:p>
          <a:endParaRPr lang="ru-RU"/>
        </a:p>
      </dgm:t>
    </dgm:pt>
    <dgm:pt modelId="{42976A5F-293C-4013-A8AD-3BEEFA4C5D0D}">
      <dgm:prSet phldrT="[Текст]" custT="1"/>
      <dgm:spPr/>
      <dgm:t>
        <a:bodyPr/>
        <a:lstStyle/>
        <a:p>
          <a:pPr algn="l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056A6F-D12D-42D0-BE76-81278131D62E}" type="parTrans" cxnId="{62D211E0-6D4F-4ADC-AEFC-6EFA816E21A1}">
      <dgm:prSet/>
      <dgm:spPr/>
      <dgm:t>
        <a:bodyPr/>
        <a:lstStyle/>
        <a:p>
          <a:endParaRPr lang="ru-RU"/>
        </a:p>
      </dgm:t>
    </dgm:pt>
    <dgm:pt modelId="{23847932-94AE-43B6-AEFC-5679B5098281}" type="sibTrans" cxnId="{62D211E0-6D4F-4ADC-AEFC-6EFA816E21A1}">
      <dgm:prSet/>
      <dgm:spPr/>
      <dgm:t>
        <a:bodyPr/>
        <a:lstStyle/>
        <a:p>
          <a:endParaRPr lang="ru-RU"/>
        </a:p>
      </dgm:t>
    </dgm:pt>
    <dgm:pt modelId="{9A74BD62-9F6F-4C91-8BEE-3816B14F41FE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Воспитательная цель урока у 100% педагогов – формирование навыков, убеждений, чувств, профессионально-значимых психологических и социально-психологических качеств личности (интеллектуальных, нравственных, эмоционально-волевых).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993E6F-290F-41C6-9FFA-C7E76EE0FBD6}" type="parTrans" cxnId="{F62D09BD-BFE0-4E42-B3DE-6B934D189AD1}">
      <dgm:prSet/>
      <dgm:spPr/>
      <dgm:t>
        <a:bodyPr/>
        <a:lstStyle/>
        <a:p>
          <a:endParaRPr lang="ru-RU"/>
        </a:p>
      </dgm:t>
    </dgm:pt>
    <dgm:pt modelId="{06AC6E27-6131-45AC-8DE5-8BDFC58181C7}" type="sibTrans" cxnId="{F62D09BD-BFE0-4E42-B3DE-6B934D189AD1}">
      <dgm:prSet/>
      <dgm:spPr/>
      <dgm:t>
        <a:bodyPr/>
        <a:lstStyle/>
        <a:p>
          <a:endParaRPr lang="ru-RU"/>
        </a:p>
      </dgm:t>
    </dgm:pt>
    <dgm:pt modelId="{6F6823F2-AD83-42D3-AA3F-59C1270AED66}" type="pres">
      <dgm:prSet presAssocID="{2D268921-0E56-4390-9F97-1A24259797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F5EB1E-C8B3-4858-81FF-9B850B62A734}" type="pres">
      <dgm:prSet presAssocID="{1A06FEAF-BAAD-44AB-9C22-BB1D230AA3E8}" presName="composite" presStyleCnt="0"/>
      <dgm:spPr/>
    </dgm:pt>
    <dgm:pt modelId="{A8A6300B-CF81-4BBA-A8FF-45A28DB56339}" type="pres">
      <dgm:prSet presAssocID="{1A06FEAF-BAAD-44AB-9C22-BB1D230AA3E8}" presName="parentText" presStyleLbl="alignNode1" presStyleIdx="0" presStyleCnt="2" custLinFactNeighborX="4334" custLinFactNeighborY="-15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4AA1F-A982-47B8-A733-BFDE2B13F945}" type="pres">
      <dgm:prSet presAssocID="{1A06FEAF-BAAD-44AB-9C22-BB1D230AA3E8}" presName="descendantText" presStyleLbl="alignAcc1" presStyleIdx="0" presStyleCnt="2" custScaleY="107032" custLinFactNeighborX="-694" custLinFactNeighborY="10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F81B1-40A7-4E45-B416-33E4DC93063E}" type="pres">
      <dgm:prSet presAssocID="{D03FF118-677A-4C15-BF74-09DED1EBA27E}" presName="sp" presStyleCnt="0"/>
      <dgm:spPr/>
    </dgm:pt>
    <dgm:pt modelId="{C3A99651-9D9F-440E-8CCD-F70BD37B5E11}" type="pres">
      <dgm:prSet presAssocID="{B9B36592-5820-4FB0-B0B8-0CACE34EC5D6}" presName="composite" presStyleCnt="0"/>
      <dgm:spPr/>
    </dgm:pt>
    <dgm:pt modelId="{7532F504-B850-4207-95CC-D5DA3F92E587}" type="pres">
      <dgm:prSet presAssocID="{B9B36592-5820-4FB0-B0B8-0CACE34EC5D6}" presName="parentText" presStyleLbl="alignNode1" presStyleIdx="1" presStyleCnt="2" custLinFactNeighborX="-433" custLinFactNeighborY="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6DE82-04E1-4AC9-9E48-4DF4F0ED7138}" type="pres">
      <dgm:prSet presAssocID="{B9B36592-5820-4FB0-B0B8-0CACE34EC5D6}" presName="descendantText" presStyleLbl="alignAcc1" presStyleIdx="1" presStyleCnt="2" custScaleY="126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B7EB48-F747-4443-8F97-ADE2BDEC5DCA}" srcId="{2D268921-0E56-4390-9F97-1A2425979750}" destId="{1A06FEAF-BAAD-44AB-9C22-BB1D230AA3E8}" srcOrd="0" destOrd="0" parTransId="{C7DADC73-0015-44CA-A2F5-CFD22BA793CF}" sibTransId="{D03FF118-677A-4C15-BF74-09DED1EBA27E}"/>
    <dgm:cxn modelId="{86B2A6AD-1148-4AEE-BA33-8751C02CFFC2}" type="presOf" srcId="{B9B36592-5820-4FB0-B0B8-0CACE34EC5D6}" destId="{7532F504-B850-4207-95CC-D5DA3F92E587}" srcOrd="0" destOrd="0" presId="urn:microsoft.com/office/officeart/2005/8/layout/chevron2"/>
    <dgm:cxn modelId="{F62D09BD-BFE0-4E42-B3DE-6B934D189AD1}" srcId="{B9B36592-5820-4FB0-B0B8-0CACE34EC5D6}" destId="{9A74BD62-9F6F-4C91-8BEE-3816B14F41FE}" srcOrd="1" destOrd="0" parTransId="{07993E6F-290F-41C6-9FFA-C7E76EE0FBD6}" sibTransId="{06AC6E27-6131-45AC-8DE5-8BDFC58181C7}"/>
    <dgm:cxn modelId="{62D211E0-6D4F-4ADC-AEFC-6EFA816E21A1}" srcId="{B9B36592-5820-4FB0-B0B8-0CACE34EC5D6}" destId="{42976A5F-293C-4013-A8AD-3BEEFA4C5D0D}" srcOrd="0" destOrd="0" parTransId="{09056A6F-D12D-42D0-BE76-81278131D62E}" sibTransId="{23847932-94AE-43B6-AEFC-5679B5098281}"/>
    <dgm:cxn modelId="{0D4A81EA-5236-4F23-9BD7-5A239ED835E0}" type="presOf" srcId="{42976A5F-293C-4013-A8AD-3BEEFA4C5D0D}" destId="{FD76DE82-04E1-4AC9-9E48-4DF4F0ED7138}" srcOrd="0" destOrd="0" presId="urn:microsoft.com/office/officeart/2005/8/layout/chevron2"/>
    <dgm:cxn modelId="{D34B10B3-F3F0-4A14-8B52-4F48A6695B7A}" type="presOf" srcId="{1A06FEAF-BAAD-44AB-9C22-BB1D230AA3E8}" destId="{A8A6300B-CF81-4BBA-A8FF-45A28DB56339}" srcOrd="0" destOrd="0" presId="urn:microsoft.com/office/officeart/2005/8/layout/chevron2"/>
    <dgm:cxn modelId="{479B2302-A1C8-4726-902E-AD61C696DA4E}" type="presOf" srcId="{2D268921-0E56-4390-9F97-1A2425979750}" destId="{6F6823F2-AD83-42D3-AA3F-59C1270AED66}" srcOrd="0" destOrd="0" presId="urn:microsoft.com/office/officeart/2005/8/layout/chevron2"/>
    <dgm:cxn modelId="{A78BFA8B-B1FE-4F95-8FAA-99D293F7D014}" srcId="{1A06FEAF-BAAD-44AB-9C22-BB1D230AA3E8}" destId="{375F59BD-5CCE-47A6-AD75-AC4BB5A9E5A7}" srcOrd="0" destOrd="0" parTransId="{7DFA0DDF-7FA9-4492-9F67-43FC43DC9B89}" sibTransId="{EC1630CB-C97F-4F0B-BA35-6E59E2173450}"/>
    <dgm:cxn modelId="{3AB40C88-2ADB-4A57-BB25-0FF38B80303D}" srcId="{2D268921-0E56-4390-9F97-1A2425979750}" destId="{B9B36592-5820-4FB0-B0B8-0CACE34EC5D6}" srcOrd="1" destOrd="0" parTransId="{ED2E0552-CAB3-4784-A6D0-342EAA37E79A}" sibTransId="{C1092123-DB93-47D2-B747-15412C34816E}"/>
    <dgm:cxn modelId="{699A6932-EA34-417E-B3C1-11F929233A51}" type="presOf" srcId="{375F59BD-5CCE-47A6-AD75-AC4BB5A9E5A7}" destId="{0AC4AA1F-A982-47B8-A733-BFDE2B13F945}" srcOrd="0" destOrd="0" presId="urn:microsoft.com/office/officeart/2005/8/layout/chevron2"/>
    <dgm:cxn modelId="{9CA9203B-C43D-445C-B2EC-21F268021999}" type="presOf" srcId="{9A74BD62-9F6F-4C91-8BEE-3816B14F41FE}" destId="{FD76DE82-04E1-4AC9-9E48-4DF4F0ED7138}" srcOrd="0" destOrd="1" presId="urn:microsoft.com/office/officeart/2005/8/layout/chevron2"/>
    <dgm:cxn modelId="{66A417CA-6222-4DF3-98C4-FA42E2A6AEC6}" type="presParOf" srcId="{6F6823F2-AD83-42D3-AA3F-59C1270AED66}" destId="{BDF5EB1E-C8B3-4858-81FF-9B850B62A734}" srcOrd="0" destOrd="0" presId="urn:microsoft.com/office/officeart/2005/8/layout/chevron2"/>
    <dgm:cxn modelId="{BD991AA6-41C8-4F12-AC54-91D3F5D188EC}" type="presParOf" srcId="{BDF5EB1E-C8B3-4858-81FF-9B850B62A734}" destId="{A8A6300B-CF81-4BBA-A8FF-45A28DB56339}" srcOrd="0" destOrd="0" presId="urn:microsoft.com/office/officeart/2005/8/layout/chevron2"/>
    <dgm:cxn modelId="{32B2DC2A-10CB-48CB-9A9E-E6A4A262CD27}" type="presParOf" srcId="{BDF5EB1E-C8B3-4858-81FF-9B850B62A734}" destId="{0AC4AA1F-A982-47B8-A733-BFDE2B13F945}" srcOrd="1" destOrd="0" presId="urn:microsoft.com/office/officeart/2005/8/layout/chevron2"/>
    <dgm:cxn modelId="{CC937DF1-6AC6-4198-81E4-851ED172CF01}" type="presParOf" srcId="{6F6823F2-AD83-42D3-AA3F-59C1270AED66}" destId="{9F1F81B1-40A7-4E45-B416-33E4DC93063E}" srcOrd="1" destOrd="0" presId="urn:microsoft.com/office/officeart/2005/8/layout/chevron2"/>
    <dgm:cxn modelId="{87335363-F181-43F0-A6E8-7ED3D1C0E715}" type="presParOf" srcId="{6F6823F2-AD83-42D3-AA3F-59C1270AED66}" destId="{C3A99651-9D9F-440E-8CCD-F70BD37B5E11}" srcOrd="2" destOrd="0" presId="urn:microsoft.com/office/officeart/2005/8/layout/chevron2"/>
    <dgm:cxn modelId="{7845D71C-07E9-4795-81CD-1CBCCF17DCC3}" type="presParOf" srcId="{C3A99651-9D9F-440E-8CCD-F70BD37B5E11}" destId="{7532F504-B850-4207-95CC-D5DA3F92E587}" srcOrd="0" destOrd="0" presId="urn:microsoft.com/office/officeart/2005/8/layout/chevron2"/>
    <dgm:cxn modelId="{4CBABF42-B4FA-4DDE-B723-031AAFB02093}" type="presParOf" srcId="{C3A99651-9D9F-440E-8CCD-F70BD37B5E11}" destId="{FD76DE82-04E1-4AC9-9E48-4DF4F0ED71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A22F7C-71AE-4FE0-8EE0-415386826979}" type="doc">
      <dgm:prSet loTypeId="urn:microsoft.com/office/officeart/2005/8/layout/vList3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A2B956B-D4E6-4E9D-A9ED-3C8814354982}">
      <dgm:prSet phldrT="[Текст]"/>
      <dgm:spPr/>
      <dgm:t>
        <a:bodyPr/>
        <a:lstStyle/>
        <a:p>
          <a:r>
            <a:rPr lang="ru-RU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 воспитательный план внесены мероприятия, направленные на профессиональное самоопределение обучающихся</a:t>
          </a:r>
          <a:endParaRPr lang="ru-RU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7194C8E-5073-483E-A307-AC2CAAF6C188}" type="parTrans" cxnId="{99433B8D-C6E1-4069-A5C4-C378D20E462F}">
      <dgm:prSet/>
      <dgm:spPr/>
      <dgm:t>
        <a:bodyPr/>
        <a:lstStyle/>
        <a:p>
          <a:endParaRPr lang="ru-RU"/>
        </a:p>
      </dgm:t>
    </dgm:pt>
    <dgm:pt modelId="{E443C1B5-9745-4F95-9F95-62544D5FD74E}" type="sibTrans" cxnId="{99433B8D-C6E1-4069-A5C4-C378D20E462F}">
      <dgm:prSet/>
      <dgm:spPr/>
      <dgm:t>
        <a:bodyPr/>
        <a:lstStyle/>
        <a:p>
          <a:endParaRPr lang="ru-RU"/>
        </a:p>
      </dgm:t>
    </dgm:pt>
    <dgm:pt modelId="{C6A35BBB-6322-4B53-ACE8-A3636483652E}">
      <dgm:prSet phldrT="[Текст]"/>
      <dgm:spPr/>
      <dgm:t>
        <a:bodyPr/>
        <a:lstStyle/>
        <a:p>
          <a:r>
            <a:rPr lang="ru-RU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Внеурочная деятельность</a:t>
          </a:r>
        </a:p>
        <a:p>
          <a:r>
            <a:rPr lang="ru-RU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Дополнительное образование</a:t>
          </a:r>
          <a:endParaRPr lang="ru-RU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6D14005-E346-46A6-AF11-A8B5AD11526E}" type="parTrans" cxnId="{D47C6028-898B-4BB9-81A5-2B739CE071A9}">
      <dgm:prSet/>
      <dgm:spPr/>
      <dgm:t>
        <a:bodyPr/>
        <a:lstStyle/>
        <a:p>
          <a:endParaRPr lang="ru-RU"/>
        </a:p>
      </dgm:t>
    </dgm:pt>
    <dgm:pt modelId="{2932639D-F51B-41C9-89AA-D19A25AAC358}" type="sibTrans" cxnId="{D47C6028-898B-4BB9-81A5-2B739CE071A9}">
      <dgm:prSet/>
      <dgm:spPr/>
      <dgm:t>
        <a:bodyPr/>
        <a:lstStyle/>
        <a:p>
          <a:endParaRPr lang="ru-RU"/>
        </a:p>
      </dgm:t>
    </dgm:pt>
    <dgm:pt modelId="{7E6FAC5E-A8FE-4563-9F89-9DE68C7021A7}">
      <dgm:prSet phldrT="[Текст]"/>
      <dgm:spPr/>
      <dgm:t>
        <a:bodyPr/>
        <a:lstStyle/>
        <a:p>
          <a:r>
            <a:rPr lang="ru-RU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Участие в форуме «Новое поколение – я выбираю»</a:t>
          </a:r>
          <a:endParaRPr lang="ru-RU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D1B6EB0-F205-4963-BF02-78F8F3208605}" type="parTrans" cxnId="{54851B63-B9DD-493D-917E-64F53A0504F6}">
      <dgm:prSet/>
      <dgm:spPr/>
      <dgm:t>
        <a:bodyPr/>
        <a:lstStyle/>
        <a:p>
          <a:endParaRPr lang="ru-RU"/>
        </a:p>
      </dgm:t>
    </dgm:pt>
    <dgm:pt modelId="{6AC04B9D-C295-4D9D-9194-1A924D421FB4}" type="sibTrans" cxnId="{54851B63-B9DD-493D-917E-64F53A0504F6}">
      <dgm:prSet/>
      <dgm:spPr/>
      <dgm:t>
        <a:bodyPr/>
        <a:lstStyle/>
        <a:p>
          <a:endParaRPr lang="ru-RU"/>
        </a:p>
      </dgm:t>
    </dgm:pt>
    <dgm:pt modelId="{7609F58E-C8B4-4122-9212-12137F2335EC}">
      <dgm:prSet phldrT="[Текст]"/>
      <dgm:spPr/>
      <dgm:t>
        <a:bodyPr/>
        <a:lstStyle/>
        <a:p>
          <a:r>
            <a:rPr lang="ru-RU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Просветительско-информационная работа</a:t>
          </a:r>
          <a:endParaRPr lang="ru-RU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B17E1A4-5787-415B-A130-5C55E0D95826}" type="parTrans" cxnId="{62082D48-DAF8-4ED9-9BBC-BA055810A935}">
      <dgm:prSet/>
      <dgm:spPr/>
      <dgm:t>
        <a:bodyPr/>
        <a:lstStyle/>
        <a:p>
          <a:endParaRPr lang="ru-RU"/>
        </a:p>
      </dgm:t>
    </dgm:pt>
    <dgm:pt modelId="{09479E92-4458-4679-BDBE-386338272202}" type="sibTrans" cxnId="{62082D48-DAF8-4ED9-9BBC-BA055810A935}">
      <dgm:prSet/>
      <dgm:spPr/>
      <dgm:t>
        <a:bodyPr/>
        <a:lstStyle/>
        <a:p>
          <a:endParaRPr lang="ru-RU"/>
        </a:p>
      </dgm:t>
    </dgm:pt>
    <dgm:pt modelId="{FDC025FD-D1B3-4BFD-9B7B-911485D9B075}" type="pres">
      <dgm:prSet presAssocID="{23A22F7C-71AE-4FE0-8EE0-41538682697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1650EF-1DAA-4AEC-AF67-C9F39F3AA289}" type="pres">
      <dgm:prSet presAssocID="{4A2B956B-D4E6-4E9D-A9ED-3C8814354982}" presName="composite" presStyleCnt="0"/>
      <dgm:spPr/>
    </dgm:pt>
    <dgm:pt modelId="{59449D05-9141-418B-AAA6-843AB6C13989}" type="pres">
      <dgm:prSet presAssocID="{4A2B956B-D4E6-4E9D-A9ED-3C8814354982}" presName="imgShp" presStyleLbl="fgImgPlace1" presStyleIdx="0" presStyleCnt="4" custScaleX="95914" custLinFactNeighborX="1913" custLinFactNeighborY="-231"/>
      <dgm:spPr/>
    </dgm:pt>
    <dgm:pt modelId="{54D61A2E-6975-44B9-8156-3DE21C6861D7}" type="pres">
      <dgm:prSet presAssocID="{4A2B956B-D4E6-4E9D-A9ED-3C8814354982}" presName="txShp" presStyleLbl="node1" presStyleIdx="0" presStyleCnt="4" custScaleY="73754" custLinFactNeighborX="4995" custLinFactNeighborY="-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4E0E8-3A16-4DA2-9671-98B2F4FD6510}" type="pres">
      <dgm:prSet presAssocID="{E443C1B5-9745-4F95-9F95-62544D5FD74E}" presName="spacing" presStyleCnt="0"/>
      <dgm:spPr/>
    </dgm:pt>
    <dgm:pt modelId="{079EFC22-B6C0-4409-9C9F-DDD729D1666A}" type="pres">
      <dgm:prSet presAssocID="{C6A35BBB-6322-4B53-ACE8-A3636483652E}" presName="composite" presStyleCnt="0"/>
      <dgm:spPr/>
    </dgm:pt>
    <dgm:pt modelId="{AC15ED9A-8F8A-4951-B9AC-75B688A89D76}" type="pres">
      <dgm:prSet presAssocID="{C6A35BBB-6322-4B53-ACE8-A3636483652E}" presName="imgShp" presStyleLbl="fgImgPlace1" presStyleIdx="1" presStyleCnt="4" custLinFactNeighborX="1211" custLinFactNeighborY="-39467"/>
      <dgm:spPr/>
    </dgm:pt>
    <dgm:pt modelId="{F683DC02-EB89-42CE-A3DE-119B3C2F8AE4}" type="pres">
      <dgm:prSet presAssocID="{C6A35BBB-6322-4B53-ACE8-A3636483652E}" presName="txShp" presStyleLbl="node1" presStyleIdx="1" presStyleCnt="4" custScaleY="65155" custLinFactNeighborX="4968" custLinFactNeighborY="-47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D93F3-C1EC-4317-A0F1-6D86A8CC71F0}" type="pres">
      <dgm:prSet presAssocID="{2932639D-F51B-41C9-89AA-D19A25AAC358}" presName="spacing" presStyleCnt="0"/>
      <dgm:spPr/>
    </dgm:pt>
    <dgm:pt modelId="{7472228A-53B0-40FE-816A-3FF4FE155067}" type="pres">
      <dgm:prSet presAssocID="{7E6FAC5E-A8FE-4563-9F89-9DE68C7021A7}" presName="composite" presStyleCnt="0"/>
      <dgm:spPr/>
    </dgm:pt>
    <dgm:pt modelId="{A098143D-CBB8-4352-A89D-B3B0A5DAFDE9}" type="pres">
      <dgm:prSet presAssocID="{7E6FAC5E-A8FE-4563-9F89-9DE68C7021A7}" presName="imgShp" presStyleLbl="fgImgPlace1" presStyleIdx="2" presStyleCnt="4" custLinFactY="-7478" custLinFactNeighborX="2615" custLinFactNeighborY="-100000"/>
      <dgm:spPr/>
    </dgm:pt>
    <dgm:pt modelId="{D125C1E4-A8B4-4941-BCEF-37CD7FD15D59}" type="pres">
      <dgm:prSet presAssocID="{7E6FAC5E-A8FE-4563-9F89-9DE68C7021A7}" presName="txShp" presStyleLbl="node1" presStyleIdx="2" presStyleCnt="4" custScaleY="63691" custLinFactY="-11170" custLinFactNeighborX="55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6688A-BB53-453B-8055-35C69AE1E9D8}" type="pres">
      <dgm:prSet presAssocID="{6AC04B9D-C295-4D9D-9194-1A924D421FB4}" presName="spacing" presStyleCnt="0"/>
      <dgm:spPr/>
    </dgm:pt>
    <dgm:pt modelId="{AB71EC38-DA93-45E7-B990-893F4D1E778F}" type="pres">
      <dgm:prSet presAssocID="{7609F58E-C8B4-4122-9212-12137F2335EC}" presName="composite" presStyleCnt="0"/>
      <dgm:spPr/>
    </dgm:pt>
    <dgm:pt modelId="{CE65B266-37A6-40DC-AB62-DDC0376FDA57}" type="pres">
      <dgm:prSet presAssocID="{7609F58E-C8B4-4122-9212-12137F2335EC}" presName="imgShp" presStyleLbl="fgImgPlace1" presStyleIdx="3" presStyleCnt="4" custLinFactY="-44457" custLinFactNeighborX="2870" custLinFactNeighborY="-100000"/>
      <dgm:spPr/>
    </dgm:pt>
    <dgm:pt modelId="{60A172A0-C9E9-4067-956E-699A2A8D3B01}" type="pres">
      <dgm:prSet presAssocID="{7609F58E-C8B4-4122-9212-12137F2335EC}" presName="txShp" presStyleLbl="node1" presStyleIdx="3" presStyleCnt="4" custScaleY="69547" custLinFactY="-55936" custLinFactNeighborX="482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082D48-DAF8-4ED9-9BBC-BA055810A935}" srcId="{23A22F7C-71AE-4FE0-8EE0-415386826979}" destId="{7609F58E-C8B4-4122-9212-12137F2335EC}" srcOrd="3" destOrd="0" parTransId="{4B17E1A4-5787-415B-A130-5C55E0D95826}" sibTransId="{09479E92-4458-4679-BDBE-386338272202}"/>
    <dgm:cxn modelId="{1FA0EBD7-6A1F-4044-A60F-7FB4DA3B6610}" type="presOf" srcId="{23A22F7C-71AE-4FE0-8EE0-415386826979}" destId="{FDC025FD-D1B3-4BFD-9B7B-911485D9B075}" srcOrd="0" destOrd="0" presId="urn:microsoft.com/office/officeart/2005/8/layout/vList3#1"/>
    <dgm:cxn modelId="{073E23BD-18D3-4E08-93A2-05E8E2F06B94}" type="presOf" srcId="{7609F58E-C8B4-4122-9212-12137F2335EC}" destId="{60A172A0-C9E9-4067-956E-699A2A8D3B01}" srcOrd="0" destOrd="0" presId="urn:microsoft.com/office/officeart/2005/8/layout/vList3#1"/>
    <dgm:cxn modelId="{E5040E5C-26EF-483B-9E7C-3187EFD1022C}" type="presOf" srcId="{C6A35BBB-6322-4B53-ACE8-A3636483652E}" destId="{F683DC02-EB89-42CE-A3DE-119B3C2F8AE4}" srcOrd="0" destOrd="0" presId="urn:microsoft.com/office/officeart/2005/8/layout/vList3#1"/>
    <dgm:cxn modelId="{99433B8D-C6E1-4069-A5C4-C378D20E462F}" srcId="{23A22F7C-71AE-4FE0-8EE0-415386826979}" destId="{4A2B956B-D4E6-4E9D-A9ED-3C8814354982}" srcOrd="0" destOrd="0" parTransId="{F7194C8E-5073-483E-A307-AC2CAAF6C188}" sibTransId="{E443C1B5-9745-4F95-9F95-62544D5FD74E}"/>
    <dgm:cxn modelId="{D47C6028-898B-4BB9-81A5-2B739CE071A9}" srcId="{23A22F7C-71AE-4FE0-8EE0-415386826979}" destId="{C6A35BBB-6322-4B53-ACE8-A3636483652E}" srcOrd="1" destOrd="0" parTransId="{D6D14005-E346-46A6-AF11-A8B5AD11526E}" sibTransId="{2932639D-F51B-41C9-89AA-D19A25AAC358}"/>
    <dgm:cxn modelId="{DB8E7A26-BBA2-4D99-AAC6-66A9728F4C1E}" type="presOf" srcId="{4A2B956B-D4E6-4E9D-A9ED-3C8814354982}" destId="{54D61A2E-6975-44B9-8156-3DE21C6861D7}" srcOrd="0" destOrd="0" presId="urn:microsoft.com/office/officeart/2005/8/layout/vList3#1"/>
    <dgm:cxn modelId="{54851B63-B9DD-493D-917E-64F53A0504F6}" srcId="{23A22F7C-71AE-4FE0-8EE0-415386826979}" destId="{7E6FAC5E-A8FE-4563-9F89-9DE68C7021A7}" srcOrd="2" destOrd="0" parTransId="{2D1B6EB0-F205-4963-BF02-78F8F3208605}" sibTransId="{6AC04B9D-C295-4D9D-9194-1A924D421FB4}"/>
    <dgm:cxn modelId="{81B9C904-9DBD-49FB-9B3E-4DA3B972A414}" type="presOf" srcId="{7E6FAC5E-A8FE-4563-9F89-9DE68C7021A7}" destId="{D125C1E4-A8B4-4941-BCEF-37CD7FD15D59}" srcOrd="0" destOrd="0" presId="urn:microsoft.com/office/officeart/2005/8/layout/vList3#1"/>
    <dgm:cxn modelId="{D6B51ABE-00B3-4F0E-B0D4-3D95E300D6D2}" type="presParOf" srcId="{FDC025FD-D1B3-4BFD-9B7B-911485D9B075}" destId="{111650EF-1DAA-4AEC-AF67-C9F39F3AA289}" srcOrd="0" destOrd="0" presId="urn:microsoft.com/office/officeart/2005/8/layout/vList3#1"/>
    <dgm:cxn modelId="{7B9980D8-A138-4AE9-9182-F77162955543}" type="presParOf" srcId="{111650EF-1DAA-4AEC-AF67-C9F39F3AA289}" destId="{59449D05-9141-418B-AAA6-843AB6C13989}" srcOrd="0" destOrd="0" presId="urn:microsoft.com/office/officeart/2005/8/layout/vList3#1"/>
    <dgm:cxn modelId="{8D15B14B-3012-4A83-9005-E485820A2A88}" type="presParOf" srcId="{111650EF-1DAA-4AEC-AF67-C9F39F3AA289}" destId="{54D61A2E-6975-44B9-8156-3DE21C6861D7}" srcOrd="1" destOrd="0" presId="urn:microsoft.com/office/officeart/2005/8/layout/vList3#1"/>
    <dgm:cxn modelId="{9AA091B7-CB4D-430D-AF8F-50B6B91BCF7E}" type="presParOf" srcId="{FDC025FD-D1B3-4BFD-9B7B-911485D9B075}" destId="{30C4E0E8-3A16-4DA2-9671-98B2F4FD6510}" srcOrd="1" destOrd="0" presId="urn:microsoft.com/office/officeart/2005/8/layout/vList3#1"/>
    <dgm:cxn modelId="{720F21D3-49F2-41E9-BD0F-8CC3F72BF207}" type="presParOf" srcId="{FDC025FD-D1B3-4BFD-9B7B-911485D9B075}" destId="{079EFC22-B6C0-4409-9C9F-DDD729D1666A}" srcOrd="2" destOrd="0" presId="urn:microsoft.com/office/officeart/2005/8/layout/vList3#1"/>
    <dgm:cxn modelId="{AE735F30-D4D9-4181-8166-BC49DE7361F9}" type="presParOf" srcId="{079EFC22-B6C0-4409-9C9F-DDD729D1666A}" destId="{AC15ED9A-8F8A-4951-B9AC-75B688A89D76}" srcOrd="0" destOrd="0" presId="urn:microsoft.com/office/officeart/2005/8/layout/vList3#1"/>
    <dgm:cxn modelId="{D170AFA4-D520-41DD-BEBE-6B347B7503FB}" type="presParOf" srcId="{079EFC22-B6C0-4409-9C9F-DDD729D1666A}" destId="{F683DC02-EB89-42CE-A3DE-119B3C2F8AE4}" srcOrd="1" destOrd="0" presId="urn:microsoft.com/office/officeart/2005/8/layout/vList3#1"/>
    <dgm:cxn modelId="{79E69D9F-0292-4FA9-B6A0-E86A09DC4151}" type="presParOf" srcId="{FDC025FD-D1B3-4BFD-9B7B-911485D9B075}" destId="{7FBD93F3-C1EC-4317-A0F1-6D86A8CC71F0}" srcOrd="3" destOrd="0" presId="urn:microsoft.com/office/officeart/2005/8/layout/vList3#1"/>
    <dgm:cxn modelId="{A8576901-F9AB-4E60-B277-1EA4D9070965}" type="presParOf" srcId="{FDC025FD-D1B3-4BFD-9B7B-911485D9B075}" destId="{7472228A-53B0-40FE-816A-3FF4FE155067}" srcOrd="4" destOrd="0" presId="urn:microsoft.com/office/officeart/2005/8/layout/vList3#1"/>
    <dgm:cxn modelId="{5F54C6CF-3FF7-44A9-A0BA-38775EC48874}" type="presParOf" srcId="{7472228A-53B0-40FE-816A-3FF4FE155067}" destId="{A098143D-CBB8-4352-A89D-B3B0A5DAFDE9}" srcOrd="0" destOrd="0" presId="urn:microsoft.com/office/officeart/2005/8/layout/vList3#1"/>
    <dgm:cxn modelId="{E4DE19FE-6E75-424B-B611-15DD223ED672}" type="presParOf" srcId="{7472228A-53B0-40FE-816A-3FF4FE155067}" destId="{D125C1E4-A8B4-4941-BCEF-37CD7FD15D59}" srcOrd="1" destOrd="0" presId="urn:microsoft.com/office/officeart/2005/8/layout/vList3#1"/>
    <dgm:cxn modelId="{DBE9D289-EA64-40F3-9AFB-DEF94620C551}" type="presParOf" srcId="{FDC025FD-D1B3-4BFD-9B7B-911485D9B075}" destId="{90B6688A-BB53-453B-8055-35C69AE1E9D8}" srcOrd="5" destOrd="0" presId="urn:microsoft.com/office/officeart/2005/8/layout/vList3#1"/>
    <dgm:cxn modelId="{CFE28106-B4C3-43FD-A870-2943A80A732C}" type="presParOf" srcId="{FDC025FD-D1B3-4BFD-9B7B-911485D9B075}" destId="{AB71EC38-DA93-45E7-B990-893F4D1E778F}" srcOrd="6" destOrd="0" presId="urn:microsoft.com/office/officeart/2005/8/layout/vList3#1"/>
    <dgm:cxn modelId="{2F1E8CAB-5368-4508-A795-E7473EE4A127}" type="presParOf" srcId="{AB71EC38-DA93-45E7-B990-893F4D1E778F}" destId="{CE65B266-37A6-40DC-AB62-DDC0376FDA57}" srcOrd="0" destOrd="0" presId="urn:microsoft.com/office/officeart/2005/8/layout/vList3#1"/>
    <dgm:cxn modelId="{6C7E3539-4E8C-420E-B1DF-AC8A7A08FCDF}" type="presParOf" srcId="{AB71EC38-DA93-45E7-B990-893F4D1E778F}" destId="{60A172A0-C9E9-4067-956E-699A2A8D3B0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256D25-EF85-4871-8610-60B4F6503899}" type="doc">
      <dgm:prSet loTypeId="urn:microsoft.com/office/officeart/2005/8/layout/default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878482B8-AE9A-4C10-B0C8-CC2338E5649B}">
      <dgm:prSet phldrT="[Текст]"/>
      <dgm:spPr/>
      <dgm:t>
        <a:bodyPr/>
        <a:lstStyle/>
        <a:p>
          <a:r>
            <a:rPr lang="ru-RU" dirty="0" smtClean="0"/>
            <a:t>Профессиональное самоопределение обучающихся: 5 а, 6а,</a:t>
          </a:r>
        </a:p>
        <a:p>
          <a:r>
            <a:rPr lang="ru-RU" dirty="0" smtClean="0"/>
            <a:t> 7 а, 8 в, 8 б, 10</a:t>
          </a:r>
          <a:endParaRPr lang="ru-RU" dirty="0"/>
        </a:p>
      </dgm:t>
    </dgm:pt>
    <dgm:pt modelId="{F0840847-EA62-4710-A7F7-33F5BF121C77}" type="parTrans" cxnId="{F21DE766-6551-4BFD-A05D-2DE9CEC91422}">
      <dgm:prSet/>
      <dgm:spPr/>
      <dgm:t>
        <a:bodyPr/>
        <a:lstStyle/>
        <a:p>
          <a:endParaRPr lang="ru-RU"/>
        </a:p>
      </dgm:t>
    </dgm:pt>
    <dgm:pt modelId="{F9F476CA-736F-4F5D-BF43-E01B4FDB8E33}" type="sibTrans" cxnId="{F21DE766-6551-4BFD-A05D-2DE9CEC91422}">
      <dgm:prSet/>
      <dgm:spPr/>
      <dgm:t>
        <a:bodyPr/>
        <a:lstStyle/>
        <a:p>
          <a:endParaRPr lang="ru-RU"/>
        </a:p>
      </dgm:t>
    </dgm:pt>
    <dgm:pt modelId="{31388289-70E5-458C-80F2-86FC3C2A2092}">
      <dgm:prSet phldrT="[Текст]"/>
      <dgm:spPr/>
      <dgm:t>
        <a:bodyPr/>
        <a:lstStyle/>
        <a:p>
          <a:r>
            <a:rPr lang="ru-RU" dirty="0" smtClean="0"/>
            <a:t>Трудовое и экологическое воспитание: 1д</a:t>
          </a:r>
          <a:endParaRPr lang="ru-RU" dirty="0"/>
        </a:p>
      </dgm:t>
    </dgm:pt>
    <dgm:pt modelId="{FF3028B1-B55A-4D11-AE65-2BD1463FB8E3}" type="parTrans" cxnId="{C38CFD8D-0D82-45B7-A747-3F992174A867}">
      <dgm:prSet/>
      <dgm:spPr/>
      <dgm:t>
        <a:bodyPr/>
        <a:lstStyle/>
        <a:p>
          <a:endParaRPr lang="ru-RU"/>
        </a:p>
      </dgm:t>
    </dgm:pt>
    <dgm:pt modelId="{6FBA833B-B186-4962-9882-09E24469AC1D}" type="sibTrans" cxnId="{C38CFD8D-0D82-45B7-A747-3F992174A867}">
      <dgm:prSet/>
      <dgm:spPr/>
      <dgm:t>
        <a:bodyPr/>
        <a:lstStyle/>
        <a:p>
          <a:endParaRPr lang="ru-RU"/>
        </a:p>
      </dgm:t>
    </dgm:pt>
    <dgm:pt modelId="{D0C3D4CB-D329-4C06-9C9C-5ADC59EC6B1C}">
      <dgm:prSet phldrT="[Текст]"/>
      <dgm:spPr/>
      <dgm:t>
        <a:bodyPr/>
        <a:lstStyle/>
        <a:p>
          <a:r>
            <a:rPr lang="ru-RU" dirty="0" smtClean="0"/>
            <a:t>Трудовое воспитание: </a:t>
          </a:r>
        </a:p>
        <a:p>
          <a:r>
            <a:rPr lang="ru-RU" dirty="0" smtClean="0"/>
            <a:t>1 г, 5 б, 1 б</a:t>
          </a:r>
          <a:endParaRPr lang="ru-RU" dirty="0"/>
        </a:p>
      </dgm:t>
    </dgm:pt>
    <dgm:pt modelId="{47D1114C-A40B-41E8-A5CC-7177CDDAE986}" type="parTrans" cxnId="{22F47E23-094D-459F-BAB4-25B7F9E80ACA}">
      <dgm:prSet/>
      <dgm:spPr/>
      <dgm:t>
        <a:bodyPr/>
        <a:lstStyle/>
        <a:p>
          <a:endParaRPr lang="ru-RU"/>
        </a:p>
      </dgm:t>
    </dgm:pt>
    <dgm:pt modelId="{3B81CFE1-06E5-4475-BC51-80C59CD694C4}" type="sibTrans" cxnId="{22F47E23-094D-459F-BAB4-25B7F9E80ACA}">
      <dgm:prSet/>
      <dgm:spPr/>
      <dgm:t>
        <a:bodyPr/>
        <a:lstStyle/>
        <a:p>
          <a:endParaRPr lang="ru-RU"/>
        </a:p>
      </dgm:t>
    </dgm:pt>
    <dgm:pt modelId="{6F69438E-F65F-4F9C-8849-B3238F590AD5}">
      <dgm:prSet phldrT="[Текст]"/>
      <dgm:spPr/>
      <dgm:t>
        <a:bodyPr/>
        <a:lstStyle/>
        <a:p>
          <a:r>
            <a:rPr lang="ru-RU" dirty="0" smtClean="0"/>
            <a:t>Воспитание положительного отношения к труду и творчеству:  1е, 4 в, 7 в, 8 а, 9 в, 2 в </a:t>
          </a:r>
          <a:endParaRPr lang="ru-RU" dirty="0"/>
        </a:p>
      </dgm:t>
    </dgm:pt>
    <dgm:pt modelId="{2BBD820A-C79E-4B09-AC51-374B805BCC25}" type="parTrans" cxnId="{256A32B3-DC80-4301-86BD-11DB35A4BBF4}">
      <dgm:prSet/>
      <dgm:spPr/>
      <dgm:t>
        <a:bodyPr/>
        <a:lstStyle/>
        <a:p>
          <a:endParaRPr lang="ru-RU"/>
        </a:p>
      </dgm:t>
    </dgm:pt>
    <dgm:pt modelId="{607509AE-20D7-4F52-9C06-418C837EDE65}" type="sibTrans" cxnId="{256A32B3-DC80-4301-86BD-11DB35A4BBF4}">
      <dgm:prSet/>
      <dgm:spPr/>
      <dgm:t>
        <a:bodyPr/>
        <a:lstStyle/>
        <a:p>
          <a:endParaRPr lang="ru-RU"/>
        </a:p>
      </dgm:t>
    </dgm:pt>
    <dgm:pt modelId="{4E28B3A9-9AD9-409C-BA08-BDDDA7187DC2}">
      <dgm:prSet phldrT="[Текст]"/>
      <dgm:spPr/>
      <dgm:t>
        <a:bodyPr/>
        <a:lstStyle/>
        <a:p>
          <a:r>
            <a:rPr lang="ru-RU" dirty="0" err="1" smtClean="0"/>
            <a:t>Профориентационную</a:t>
          </a:r>
          <a:r>
            <a:rPr lang="ru-RU" dirty="0" smtClean="0"/>
            <a:t> работу: 9 б</a:t>
          </a:r>
          <a:endParaRPr lang="ru-RU" dirty="0"/>
        </a:p>
      </dgm:t>
    </dgm:pt>
    <dgm:pt modelId="{805A492A-970D-4302-B7C4-9A6C77D47D45}" type="parTrans" cxnId="{0BD1BEA4-CB6E-47FA-ABC6-8731CF6C463D}">
      <dgm:prSet/>
      <dgm:spPr/>
      <dgm:t>
        <a:bodyPr/>
        <a:lstStyle/>
        <a:p>
          <a:endParaRPr lang="ru-RU"/>
        </a:p>
      </dgm:t>
    </dgm:pt>
    <dgm:pt modelId="{2B2D21D8-7912-4AB3-BDD1-702B5F6E6F70}" type="sibTrans" cxnId="{0BD1BEA4-CB6E-47FA-ABC6-8731CF6C463D}">
      <dgm:prSet/>
      <dgm:spPr/>
      <dgm:t>
        <a:bodyPr/>
        <a:lstStyle/>
        <a:p>
          <a:endParaRPr lang="ru-RU"/>
        </a:p>
      </dgm:t>
    </dgm:pt>
    <dgm:pt modelId="{B5BA8C1C-E594-44D0-8011-85DCEAE4802E}">
      <dgm:prSet phldrT="[Текст]"/>
      <dgm:spPr/>
      <dgm:t>
        <a:bodyPr/>
        <a:lstStyle/>
        <a:p>
          <a:r>
            <a:rPr lang="ru-RU" dirty="0" smtClean="0"/>
            <a:t>Через общекультурное направление: 2д, 2 б, </a:t>
          </a:r>
        </a:p>
        <a:p>
          <a:r>
            <a:rPr lang="ru-RU" dirty="0" smtClean="0"/>
            <a:t>1 а, 2 г, 3 а, 3 б,  4 а, 4 г, 5 г</a:t>
          </a:r>
          <a:endParaRPr lang="ru-RU" dirty="0"/>
        </a:p>
      </dgm:t>
    </dgm:pt>
    <dgm:pt modelId="{810A95F2-1722-4DD4-85A2-F54B4E71EC3C}" type="parTrans" cxnId="{71A8E28D-FBF9-4648-9C90-2CD32864DA82}">
      <dgm:prSet/>
      <dgm:spPr/>
      <dgm:t>
        <a:bodyPr/>
        <a:lstStyle/>
        <a:p>
          <a:endParaRPr lang="ru-RU"/>
        </a:p>
      </dgm:t>
    </dgm:pt>
    <dgm:pt modelId="{9ABFC273-3274-4484-8F1E-FA95D0187CAF}" type="sibTrans" cxnId="{71A8E28D-FBF9-4648-9C90-2CD32864DA82}">
      <dgm:prSet/>
      <dgm:spPr/>
      <dgm:t>
        <a:bodyPr/>
        <a:lstStyle/>
        <a:p>
          <a:endParaRPr lang="ru-RU"/>
        </a:p>
      </dgm:t>
    </dgm:pt>
    <dgm:pt modelId="{28F5C94A-3430-42B9-BA33-9A23129DBE39}" type="pres">
      <dgm:prSet presAssocID="{C8256D25-EF85-4871-8610-60B4F65038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64FC0E-DC73-4855-B442-84A76DC62D42}" type="pres">
      <dgm:prSet presAssocID="{878482B8-AE9A-4C10-B0C8-CC2338E5649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98645-4126-4728-BC2D-8725B1332C63}" type="pres">
      <dgm:prSet presAssocID="{F9F476CA-736F-4F5D-BF43-E01B4FDB8E33}" presName="sibTrans" presStyleCnt="0"/>
      <dgm:spPr/>
    </dgm:pt>
    <dgm:pt modelId="{00F206C4-D3AF-46B7-8311-975EDCF4AABC}" type="pres">
      <dgm:prSet presAssocID="{31388289-70E5-458C-80F2-86FC3C2A209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75A92-5D86-40FD-84B4-181E39A2A415}" type="pres">
      <dgm:prSet presAssocID="{6FBA833B-B186-4962-9882-09E24469AC1D}" presName="sibTrans" presStyleCnt="0"/>
      <dgm:spPr/>
    </dgm:pt>
    <dgm:pt modelId="{631870EB-B911-4898-A28F-135AD6942C63}" type="pres">
      <dgm:prSet presAssocID="{D0C3D4CB-D329-4C06-9C9C-5ADC59EC6B1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89463-816F-4B75-BB58-AA7227F5081F}" type="pres">
      <dgm:prSet presAssocID="{3B81CFE1-06E5-4475-BC51-80C59CD694C4}" presName="sibTrans" presStyleCnt="0"/>
      <dgm:spPr/>
    </dgm:pt>
    <dgm:pt modelId="{A546760D-72EB-494E-90BF-AC0252C3B9D5}" type="pres">
      <dgm:prSet presAssocID="{6F69438E-F65F-4F9C-8849-B3238F590AD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3A512-694B-4A3A-87CD-1B4F8569CDA3}" type="pres">
      <dgm:prSet presAssocID="{607509AE-20D7-4F52-9C06-418C837EDE65}" presName="sibTrans" presStyleCnt="0"/>
      <dgm:spPr/>
    </dgm:pt>
    <dgm:pt modelId="{EA62B41A-509D-4FE5-9074-C5DEC6736641}" type="pres">
      <dgm:prSet presAssocID="{4E28B3A9-9AD9-409C-BA08-BDDDA7187DC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4433B-4904-4118-BDEC-F598C7A54CCC}" type="pres">
      <dgm:prSet presAssocID="{2B2D21D8-7912-4AB3-BDD1-702B5F6E6F70}" presName="sibTrans" presStyleCnt="0"/>
      <dgm:spPr/>
    </dgm:pt>
    <dgm:pt modelId="{12F7BF5B-C459-41A8-AC8A-7706FE513A70}" type="pres">
      <dgm:prSet presAssocID="{B5BA8C1C-E594-44D0-8011-85DCEAE4802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4158E-70CB-427C-865F-EB0B9CA536F3}" type="presOf" srcId="{C8256D25-EF85-4871-8610-60B4F6503899}" destId="{28F5C94A-3430-42B9-BA33-9A23129DBE39}" srcOrd="0" destOrd="0" presId="urn:microsoft.com/office/officeart/2005/8/layout/default#1"/>
    <dgm:cxn modelId="{B51AAF8B-1240-4ABA-8E45-DA6134B970C4}" type="presOf" srcId="{4E28B3A9-9AD9-409C-BA08-BDDDA7187DC2}" destId="{EA62B41A-509D-4FE5-9074-C5DEC6736641}" srcOrd="0" destOrd="0" presId="urn:microsoft.com/office/officeart/2005/8/layout/default#1"/>
    <dgm:cxn modelId="{1B6462F1-906D-414B-AB1B-DA301847ED8E}" type="presOf" srcId="{31388289-70E5-458C-80F2-86FC3C2A2092}" destId="{00F206C4-D3AF-46B7-8311-975EDCF4AABC}" srcOrd="0" destOrd="0" presId="urn:microsoft.com/office/officeart/2005/8/layout/default#1"/>
    <dgm:cxn modelId="{F21DE766-6551-4BFD-A05D-2DE9CEC91422}" srcId="{C8256D25-EF85-4871-8610-60B4F6503899}" destId="{878482B8-AE9A-4C10-B0C8-CC2338E5649B}" srcOrd="0" destOrd="0" parTransId="{F0840847-EA62-4710-A7F7-33F5BF121C77}" sibTransId="{F9F476CA-736F-4F5D-BF43-E01B4FDB8E33}"/>
    <dgm:cxn modelId="{C38CFD8D-0D82-45B7-A747-3F992174A867}" srcId="{C8256D25-EF85-4871-8610-60B4F6503899}" destId="{31388289-70E5-458C-80F2-86FC3C2A2092}" srcOrd="1" destOrd="0" parTransId="{FF3028B1-B55A-4D11-AE65-2BD1463FB8E3}" sibTransId="{6FBA833B-B186-4962-9882-09E24469AC1D}"/>
    <dgm:cxn modelId="{22F47E23-094D-459F-BAB4-25B7F9E80ACA}" srcId="{C8256D25-EF85-4871-8610-60B4F6503899}" destId="{D0C3D4CB-D329-4C06-9C9C-5ADC59EC6B1C}" srcOrd="2" destOrd="0" parTransId="{47D1114C-A40B-41E8-A5CC-7177CDDAE986}" sibTransId="{3B81CFE1-06E5-4475-BC51-80C59CD694C4}"/>
    <dgm:cxn modelId="{619D3E7A-446E-4FDB-AD7C-383EE1807391}" type="presOf" srcId="{878482B8-AE9A-4C10-B0C8-CC2338E5649B}" destId="{0564FC0E-DC73-4855-B442-84A76DC62D42}" srcOrd="0" destOrd="0" presId="urn:microsoft.com/office/officeart/2005/8/layout/default#1"/>
    <dgm:cxn modelId="{236C00D1-4C83-4646-BAA7-565D93B339B3}" type="presOf" srcId="{D0C3D4CB-D329-4C06-9C9C-5ADC59EC6B1C}" destId="{631870EB-B911-4898-A28F-135AD6942C63}" srcOrd="0" destOrd="0" presId="urn:microsoft.com/office/officeart/2005/8/layout/default#1"/>
    <dgm:cxn modelId="{71A8E28D-FBF9-4648-9C90-2CD32864DA82}" srcId="{C8256D25-EF85-4871-8610-60B4F6503899}" destId="{B5BA8C1C-E594-44D0-8011-85DCEAE4802E}" srcOrd="5" destOrd="0" parTransId="{810A95F2-1722-4DD4-85A2-F54B4E71EC3C}" sibTransId="{9ABFC273-3274-4484-8F1E-FA95D0187CAF}"/>
    <dgm:cxn modelId="{55FF12B0-05F2-40DF-878E-E789D44E64E3}" type="presOf" srcId="{6F69438E-F65F-4F9C-8849-B3238F590AD5}" destId="{A546760D-72EB-494E-90BF-AC0252C3B9D5}" srcOrd="0" destOrd="0" presId="urn:microsoft.com/office/officeart/2005/8/layout/default#1"/>
    <dgm:cxn modelId="{B65EFFD0-DCE6-4FC8-937A-A1B2D8BF6603}" type="presOf" srcId="{B5BA8C1C-E594-44D0-8011-85DCEAE4802E}" destId="{12F7BF5B-C459-41A8-AC8A-7706FE513A70}" srcOrd="0" destOrd="0" presId="urn:microsoft.com/office/officeart/2005/8/layout/default#1"/>
    <dgm:cxn modelId="{0BD1BEA4-CB6E-47FA-ABC6-8731CF6C463D}" srcId="{C8256D25-EF85-4871-8610-60B4F6503899}" destId="{4E28B3A9-9AD9-409C-BA08-BDDDA7187DC2}" srcOrd="4" destOrd="0" parTransId="{805A492A-970D-4302-B7C4-9A6C77D47D45}" sibTransId="{2B2D21D8-7912-4AB3-BDD1-702B5F6E6F70}"/>
    <dgm:cxn modelId="{256A32B3-DC80-4301-86BD-11DB35A4BBF4}" srcId="{C8256D25-EF85-4871-8610-60B4F6503899}" destId="{6F69438E-F65F-4F9C-8849-B3238F590AD5}" srcOrd="3" destOrd="0" parTransId="{2BBD820A-C79E-4B09-AC51-374B805BCC25}" sibTransId="{607509AE-20D7-4F52-9C06-418C837EDE65}"/>
    <dgm:cxn modelId="{10F0BE98-BCA2-4B9E-87B5-0F20647DBFAC}" type="presParOf" srcId="{28F5C94A-3430-42B9-BA33-9A23129DBE39}" destId="{0564FC0E-DC73-4855-B442-84A76DC62D42}" srcOrd="0" destOrd="0" presId="urn:microsoft.com/office/officeart/2005/8/layout/default#1"/>
    <dgm:cxn modelId="{380F03D3-C566-42FB-9C85-5FD82816F8C5}" type="presParOf" srcId="{28F5C94A-3430-42B9-BA33-9A23129DBE39}" destId="{50298645-4126-4728-BC2D-8725B1332C63}" srcOrd="1" destOrd="0" presId="urn:microsoft.com/office/officeart/2005/8/layout/default#1"/>
    <dgm:cxn modelId="{0BDF9AEF-E497-49F8-98C0-CAD1B61D4ADF}" type="presParOf" srcId="{28F5C94A-3430-42B9-BA33-9A23129DBE39}" destId="{00F206C4-D3AF-46B7-8311-975EDCF4AABC}" srcOrd="2" destOrd="0" presId="urn:microsoft.com/office/officeart/2005/8/layout/default#1"/>
    <dgm:cxn modelId="{183AE2CC-715E-4C88-8005-E3B0351958BC}" type="presParOf" srcId="{28F5C94A-3430-42B9-BA33-9A23129DBE39}" destId="{B9C75A92-5D86-40FD-84B4-181E39A2A415}" srcOrd="3" destOrd="0" presId="urn:microsoft.com/office/officeart/2005/8/layout/default#1"/>
    <dgm:cxn modelId="{840F55FF-0BA1-44B0-B1B8-AC6B7775392B}" type="presParOf" srcId="{28F5C94A-3430-42B9-BA33-9A23129DBE39}" destId="{631870EB-B911-4898-A28F-135AD6942C63}" srcOrd="4" destOrd="0" presId="urn:microsoft.com/office/officeart/2005/8/layout/default#1"/>
    <dgm:cxn modelId="{2FDBD5F0-2291-4D81-A392-0E668BC1AFBB}" type="presParOf" srcId="{28F5C94A-3430-42B9-BA33-9A23129DBE39}" destId="{18C89463-816F-4B75-BB58-AA7227F5081F}" srcOrd="5" destOrd="0" presId="urn:microsoft.com/office/officeart/2005/8/layout/default#1"/>
    <dgm:cxn modelId="{78CDA931-9A1E-4345-931A-98D70AEAB1AD}" type="presParOf" srcId="{28F5C94A-3430-42B9-BA33-9A23129DBE39}" destId="{A546760D-72EB-494E-90BF-AC0252C3B9D5}" srcOrd="6" destOrd="0" presId="urn:microsoft.com/office/officeart/2005/8/layout/default#1"/>
    <dgm:cxn modelId="{F5864F67-9E10-431B-A26E-2770978DFA28}" type="presParOf" srcId="{28F5C94A-3430-42B9-BA33-9A23129DBE39}" destId="{6933A512-694B-4A3A-87CD-1B4F8569CDA3}" srcOrd="7" destOrd="0" presId="urn:microsoft.com/office/officeart/2005/8/layout/default#1"/>
    <dgm:cxn modelId="{40602D10-9660-4BF4-85DA-BAF39059A15C}" type="presParOf" srcId="{28F5C94A-3430-42B9-BA33-9A23129DBE39}" destId="{EA62B41A-509D-4FE5-9074-C5DEC6736641}" srcOrd="8" destOrd="0" presId="urn:microsoft.com/office/officeart/2005/8/layout/default#1"/>
    <dgm:cxn modelId="{71069B95-1875-41B2-87FB-70B4C88272E9}" type="presParOf" srcId="{28F5C94A-3430-42B9-BA33-9A23129DBE39}" destId="{3574433B-4904-4118-BDEC-F598C7A54CCC}" srcOrd="9" destOrd="0" presId="urn:microsoft.com/office/officeart/2005/8/layout/default#1"/>
    <dgm:cxn modelId="{512E271C-DF24-4F5E-987D-AC0DD3BE7E5A}" type="presParOf" srcId="{28F5C94A-3430-42B9-BA33-9A23129DBE39}" destId="{12F7BF5B-C459-41A8-AC8A-7706FE513A70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9BA68-2886-497A-B206-1D085E76C985}">
      <dsp:nvSpPr>
        <dsp:cNvPr id="0" name=""/>
        <dsp:cNvSpPr/>
      </dsp:nvSpPr>
      <dsp:spPr>
        <a:xfrm rot="5400000">
          <a:off x="4739760" y="-2428521"/>
          <a:ext cx="890816" cy="59719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Полностью регламентированы все стороны воспитательного процесса в классных коллективах. У каждого классного руководителя имеются локальные акты, обеспечивающие деятельность классных руководителей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99192" y="155533"/>
        <a:ext cx="5928467" cy="803844"/>
      </dsp:txXfrm>
    </dsp:sp>
    <dsp:sp modelId="{186056B6-B8F0-4622-A54F-CAF762A03160}">
      <dsp:nvSpPr>
        <dsp:cNvPr id="0" name=""/>
        <dsp:cNvSpPr/>
      </dsp:nvSpPr>
      <dsp:spPr>
        <a:xfrm>
          <a:off x="0" y="0"/>
          <a:ext cx="2199192" cy="1113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Нормативно- правовое обеспечение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358" y="54358"/>
        <a:ext cx="2090476" cy="1004804"/>
      </dsp:txXfrm>
    </dsp:sp>
    <dsp:sp modelId="{690BB745-64D5-4D71-8E0C-998FED912C91}">
      <dsp:nvSpPr>
        <dsp:cNvPr id="0" name=""/>
        <dsp:cNvSpPr/>
      </dsp:nvSpPr>
      <dsp:spPr>
        <a:xfrm rot="5400000">
          <a:off x="6350846" y="-2053902"/>
          <a:ext cx="574345" cy="69406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Воспитательная деятельность в каждом классе планируется на основе анализа воспитательной работы. У каждого классного руководителя имеется план воспитательной работы.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67689" y="1157292"/>
        <a:ext cx="6912624" cy="518271"/>
      </dsp:txXfrm>
    </dsp:sp>
    <dsp:sp modelId="{48B100F2-233D-4E7D-B579-A6731E78F432}">
      <dsp:nvSpPr>
        <dsp:cNvPr id="0" name=""/>
        <dsp:cNvSpPr/>
      </dsp:nvSpPr>
      <dsp:spPr>
        <a:xfrm>
          <a:off x="0" y="1191170"/>
          <a:ext cx="3103699" cy="730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</a:t>
          </a:r>
          <a:r>
            <a:rPr lang="ru-RU" sz="1200" kern="1200" dirty="0" smtClean="0"/>
            <a:t> воспитательной деятельности в классном коллективе </a:t>
          </a:r>
          <a:endParaRPr lang="ru-RU" sz="1200" kern="1200" dirty="0"/>
        </a:p>
      </dsp:txBody>
      <dsp:txXfrm>
        <a:off x="35675" y="1226845"/>
        <a:ext cx="3032349" cy="659464"/>
      </dsp:txXfrm>
    </dsp:sp>
    <dsp:sp modelId="{D2296AFD-4A78-4A71-B16D-B1CCC6F15733}">
      <dsp:nvSpPr>
        <dsp:cNvPr id="0" name=""/>
        <dsp:cNvSpPr/>
      </dsp:nvSpPr>
      <dsp:spPr>
        <a:xfrm rot="5400000">
          <a:off x="7063121" y="-1301390"/>
          <a:ext cx="622662" cy="69406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воспитательной деятельности в классных коллективах состоит в описании осуществленной деятельности и ее результатов. Результаты педагогического анализа используются при планировании воспитательной работы на следующий период у 70% (30% - классные руководители первый (второй год)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904122" y="1888005"/>
        <a:ext cx="6910265" cy="561870"/>
      </dsp:txXfrm>
    </dsp:sp>
    <dsp:sp modelId="{465757B7-04D0-4AB7-BBD6-401DC82A754B}">
      <dsp:nvSpPr>
        <dsp:cNvPr id="0" name=""/>
        <dsp:cNvSpPr/>
      </dsp:nvSpPr>
      <dsp:spPr>
        <a:xfrm>
          <a:off x="0" y="1957170"/>
          <a:ext cx="3904122" cy="622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воспитательной деятельности в классном коллективе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91" y="1987561"/>
        <a:ext cx="3843340" cy="561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9BA68-2886-497A-B206-1D085E76C985}">
      <dsp:nvSpPr>
        <dsp:cNvPr id="0" name=""/>
        <dsp:cNvSpPr/>
      </dsp:nvSpPr>
      <dsp:spPr>
        <a:xfrm rot="5400000">
          <a:off x="5750136" y="-3705489"/>
          <a:ext cx="1388532" cy="88007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 всех классах  осуществляется диагностика уровня воспитанности учащихся по системе П.И. Третьякова. Процент обучающихся с высоким уровнем воспитанности составляет 75— 100%. Наблюдаются положительная динамика или стабильность.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Уровень воспитанности определяется 2 раза в год (январь, май)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</dsp:txBody>
      <dsp:txXfrm rot="-5400000">
        <a:off x="2044034" y="68396"/>
        <a:ext cx="8732954" cy="1252966"/>
      </dsp:txXfrm>
    </dsp:sp>
    <dsp:sp modelId="{186056B6-B8F0-4622-A54F-CAF762A03160}">
      <dsp:nvSpPr>
        <dsp:cNvPr id="0" name=""/>
        <dsp:cNvSpPr/>
      </dsp:nvSpPr>
      <dsp:spPr>
        <a:xfrm>
          <a:off x="0" y="0"/>
          <a:ext cx="2042413" cy="1830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Уровень воспитанности обучающихся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373" y="89373"/>
        <a:ext cx="1863667" cy="1652066"/>
      </dsp:txXfrm>
    </dsp:sp>
    <dsp:sp modelId="{690BB745-64D5-4D71-8E0C-998FED912C91}">
      <dsp:nvSpPr>
        <dsp:cNvPr id="0" name=""/>
        <dsp:cNvSpPr/>
      </dsp:nvSpPr>
      <dsp:spPr>
        <a:xfrm rot="5400000">
          <a:off x="5914850" y="-1837112"/>
          <a:ext cx="1464650" cy="8395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участия детей в мероприятиях месячника безопасности; месячника  гражданской защиты; спортивных соревнованиях; учебных  эвакуациях на случай   пожара и других чрезвычайных ситуаций; в акциях «Правила дорожного движения»; городских кроссах и эстафетах, тематических классных часах «Мой режим дня», «Мы против наркотиков».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449568" y="1699668"/>
        <a:ext cx="8323716" cy="1321654"/>
      </dsp:txXfrm>
    </dsp:sp>
    <dsp:sp modelId="{48B100F2-233D-4E7D-B579-A6731E78F432}">
      <dsp:nvSpPr>
        <dsp:cNvPr id="0" name=""/>
        <dsp:cNvSpPr/>
      </dsp:nvSpPr>
      <dsp:spPr>
        <a:xfrm>
          <a:off x="0" y="1863115"/>
          <a:ext cx="2449012" cy="11756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Приобщение к здоровому образу жизни. Экологическое воспитание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89" y="1920504"/>
        <a:ext cx="2334234" cy="10608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6300B-CF81-4BBA-A8FF-45A28DB56339}">
      <dsp:nvSpPr>
        <dsp:cNvPr id="0" name=""/>
        <dsp:cNvSpPr/>
      </dsp:nvSpPr>
      <dsp:spPr>
        <a:xfrm rot="5400000">
          <a:off x="-64176" y="80447"/>
          <a:ext cx="536317" cy="3754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22</a:t>
          </a:r>
          <a:endParaRPr lang="ru-RU" sz="800" kern="1200" dirty="0"/>
        </a:p>
      </dsp:txBody>
      <dsp:txXfrm rot="-5400000">
        <a:off x="16273" y="187710"/>
        <a:ext cx="375421" cy="160896"/>
      </dsp:txXfrm>
    </dsp:sp>
    <dsp:sp modelId="{0AC4AA1F-A982-47B8-A733-BFDE2B13F945}">
      <dsp:nvSpPr>
        <dsp:cNvPr id="0" name=""/>
        <dsp:cNvSpPr/>
      </dsp:nvSpPr>
      <dsp:spPr>
        <a:xfrm rot="5400000">
          <a:off x="954587" y="-553194"/>
          <a:ext cx="348606" cy="152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1- 4 классы</a:t>
          </a:r>
          <a:endParaRPr lang="ru-RU" sz="1500" kern="1200" dirty="0"/>
        </a:p>
      </dsp:txBody>
      <dsp:txXfrm rot="-5400000">
        <a:off x="364817" y="53594"/>
        <a:ext cx="1511129" cy="314570"/>
      </dsp:txXfrm>
    </dsp:sp>
    <dsp:sp modelId="{7532F504-B850-4207-95CC-D5DA3F92E587}">
      <dsp:nvSpPr>
        <dsp:cNvPr id="0" name=""/>
        <dsp:cNvSpPr/>
      </dsp:nvSpPr>
      <dsp:spPr>
        <a:xfrm rot="5400000">
          <a:off x="-80447" y="504194"/>
          <a:ext cx="536317" cy="3754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26</a:t>
          </a:r>
          <a:endParaRPr lang="ru-RU" sz="800" kern="1200" dirty="0"/>
        </a:p>
      </dsp:txBody>
      <dsp:txXfrm rot="-5400000">
        <a:off x="2" y="611457"/>
        <a:ext cx="375421" cy="160896"/>
      </dsp:txXfrm>
    </dsp:sp>
    <dsp:sp modelId="{FD76DE82-04E1-4AC9-9E48-4DF4F0ED7138}">
      <dsp:nvSpPr>
        <dsp:cNvPr id="0" name=""/>
        <dsp:cNvSpPr/>
      </dsp:nvSpPr>
      <dsp:spPr>
        <a:xfrm rot="5400000">
          <a:off x="965192" y="-166023"/>
          <a:ext cx="348606" cy="152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5-11 классы</a:t>
          </a:r>
          <a:endParaRPr lang="ru-RU" sz="1500" kern="1200" dirty="0"/>
        </a:p>
      </dsp:txBody>
      <dsp:txXfrm rot="-5400000">
        <a:off x="375422" y="440765"/>
        <a:ext cx="1511129" cy="3145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6300B-CF81-4BBA-A8FF-45A28DB56339}">
      <dsp:nvSpPr>
        <dsp:cNvPr id="0" name=""/>
        <dsp:cNvSpPr/>
      </dsp:nvSpPr>
      <dsp:spPr>
        <a:xfrm rot="5400000">
          <a:off x="-161260" y="243751"/>
          <a:ext cx="1347635" cy="9433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40886" y="513279"/>
        <a:ext cx="943345" cy="404290"/>
      </dsp:txXfrm>
    </dsp:sp>
    <dsp:sp modelId="{0AC4AA1F-A982-47B8-A733-BFDE2B13F945}">
      <dsp:nvSpPr>
        <dsp:cNvPr id="0" name=""/>
        <dsp:cNvSpPr/>
      </dsp:nvSpPr>
      <dsp:spPr>
        <a:xfrm rot="5400000">
          <a:off x="3613271" y="-2619367"/>
          <a:ext cx="955220" cy="6383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уроках соблюдаются требования СП и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СанПин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целях сохранения здоровья учеников: производится ежедневная уборка кабинетов, в целях предотвращения заболеваний в кабинетах работают по графику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рециркуляторы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на переменах  производится проветривание кабинетов, проводятся подвижные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физкульминутки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физминутки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глаз,  в ходе уроков педагоги обращают внимание на осанку учащихся, рассадка в соответствии с физическими особенностями обучающихся.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99043" y="141491"/>
        <a:ext cx="6337047" cy="861960"/>
      </dsp:txXfrm>
    </dsp:sp>
    <dsp:sp modelId="{7532F504-B850-4207-95CC-D5DA3F92E587}">
      <dsp:nvSpPr>
        <dsp:cNvPr id="0" name=""/>
        <dsp:cNvSpPr/>
      </dsp:nvSpPr>
      <dsp:spPr>
        <a:xfrm rot="5400000">
          <a:off x="-202145" y="1397309"/>
          <a:ext cx="1347635" cy="9433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1" y="1666837"/>
        <a:ext cx="943345" cy="404290"/>
      </dsp:txXfrm>
    </dsp:sp>
    <dsp:sp modelId="{FD76DE82-04E1-4AC9-9E48-4DF4F0ED7138}">
      <dsp:nvSpPr>
        <dsp:cNvPr id="0" name=""/>
        <dsp:cNvSpPr/>
      </dsp:nvSpPr>
      <dsp:spPr>
        <a:xfrm rot="5400000">
          <a:off x="3747895" y="-1549723"/>
          <a:ext cx="680737" cy="6383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Уроки соответствуют требованиям ФГОС, требованиям образовательной программы, присутствует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межпредметная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связь, связь нового и ранее изученного материала. 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 smtClean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smtClean="0"/>
            <a:t>,</a:t>
          </a:r>
          <a:endParaRPr lang="ru-RU" sz="900" kern="1200"/>
        </a:p>
      </dsp:txBody>
      <dsp:txXfrm rot="-5400000">
        <a:off x="896426" y="1334977"/>
        <a:ext cx="6350446" cy="614275"/>
      </dsp:txXfrm>
    </dsp:sp>
    <dsp:sp modelId="{7E897D64-DE04-4738-9EEC-A659FF00937A}">
      <dsp:nvSpPr>
        <dsp:cNvPr id="0" name=""/>
        <dsp:cNvSpPr/>
      </dsp:nvSpPr>
      <dsp:spPr>
        <a:xfrm rot="5400000">
          <a:off x="-202145" y="2549748"/>
          <a:ext cx="1347635" cy="9433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1" y="2819276"/>
        <a:ext cx="943345" cy="404290"/>
      </dsp:txXfrm>
    </dsp:sp>
    <dsp:sp modelId="{43524E9B-F3D5-4CE7-BAF8-DC2DEA7ABD6F}">
      <dsp:nvSpPr>
        <dsp:cNvPr id="0" name=""/>
        <dsp:cNvSpPr/>
      </dsp:nvSpPr>
      <dsp:spPr>
        <a:xfrm rot="5400000">
          <a:off x="3729442" y="-406253"/>
          <a:ext cx="811483" cy="6383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Учебная и воспитательная деятельности соответствует учёту индивидуальных особенностей, формирует интеллектуальный фонд, соответствует принципам развивающего обучения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43346" y="2419456"/>
        <a:ext cx="6344064" cy="732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6300B-CF81-4BBA-A8FF-45A28DB56339}">
      <dsp:nvSpPr>
        <dsp:cNvPr id="0" name=""/>
        <dsp:cNvSpPr/>
      </dsp:nvSpPr>
      <dsp:spPr>
        <a:xfrm rot="5400000">
          <a:off x="-152369" y="204154"/>
          <a:ext cx="1273331" cy="8913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-5400000">
        <a:off x="38632" y="458820"/>
        <a:ext cx="891331" cy="382000"/>
      </dsp:txXfrm>
    </dsp:sp>
    <dsp:sp modelId="{0AC4AA1F-A982-47B8-A733-BFDE2B13F945}">
      <dsp:nvSpPr>
        <dsp:cNvPr id="0" name=""/>
        <dsp:cNvSpPr/>
      </dsp:nvSpPr>
      <dsp:spPr>
        <a:xfrm rot="5400000">
          <a:off x="3666847" y="-2730739"/>
          <a:ext cx="885866" cy="6527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Большинство педагогов демонстрируют навыки профессиональной деятельности: выступают на педагогических советах, на совещаниях РМО,  печатаются в сети интернет. Педагоги всегда доводят объяснения до логического завершения, предъявляют разумные требования, адекватно решают нестандартные ситуации урока.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46031" y="133321"/>
        <a:ext cx="6484255" cy="799378"/>
      </dsp:txXfrm>
    </dsp:sp>
    <dsp:sp modelId="{7532F504-B850-4207-95CC-D5DA3F92E587}">
      <dsp:nvSpPr>
        <dsp:cNvPr id="0" name=""/>
        <dsp:cNvSpPr/>
      </dsp:nvSpPr>
      <dsp:spPr>
        <a:xfrm rot="5400000">
          <a:off x="-190999" y="1341504"/>
          <a:ext cx="1273331" cy="8913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-5400000">
        <a:off x="2" y="1596170"/>
        <a:ext cx="891331" cy="382000"/>
      </dsp:txXfrm>
    </dsp:sp>
    <dsp:sp modelId="{FD76DE82-04E1-4AC9-9E48-4DF4F0ED7138}">
      <dsp:nvSpPr>
        <dsp:cNvPr id="0" name=""/>
        <dsp:cNvSpPr/>
      </dsp:nvSpPr>
      <dsp:spPr>
        <a:xfrm rot="5400000">
          <a:off x="3630395" y="-1700660"/>
          <a:ext cx="1049372" cy="6527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Воспитательная цель урока у 100% педагогов – формирование навыков, убеждений, чувств, профессионально-значимых психологических и социально-психологических качеств личности (интеллектуальных, нравственных, эмоционально-волевых).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91332" y="1089629"/>
        <a:ext cx="6476273" cy="9469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61A2E-6975-44B9-8156-3DE21C6861D7}">
      <dsp:nvSpPr>
        <dsp:cNvPr id="0" name=""/>
        <dsp:cNvSpPr/>
      </dsp:nvSpPr>
      <dsp:spPr>
        <a:xfrm rot="10800000">
          <a:off x="1264646" y="106860"/>
          <a:ext cx="3496437" cy="64382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43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 воспитательный план внесены мероприятия, направленные на профессиональное самоопределение обучающихся</a:t>
          </a:r>
          <a:endParaRPr lang="ru-RU" sz="9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10800000">
        <a:off x="1425603" y="106860"/>
        <a:ext cx="3335480" cy="643829"/>
      </dsp:txXfrm>
    </dsp:sp>
    <dsp:sp modelId="{59449D05-9141-418B-AAA6-843AB6C13989}">
      <dsp:nvSpPr>
        <dsp:cNvPr id="0" name=""/>
        <dsp:cNvSpPr/>
      </dsp:nvSpPr>
      <dsp:spPr>
        <a:xfrm>
          <a:off x="688062" y="0"/>
          <a:ext cx="837272" cy="872941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3DC02-EB89-42CE-A3DE-119B3C2F8AE4}">
      <dsp:nvSpPr>
        <dsp:cNvPr id="0" name=""/>
        <dsp:cNvSpPr/>
      </dsp:nvSpPr>
      <dsp:spPr>
        <a:xfrm rot="10800000">
          <a:off x="1272620" y="867604"/>
          <a:ext cx="3496437" cy="56876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43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Внеурочная деятельность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Дополнительное образование</a:t>
          </a:r>
          <a:endParaRPr lang="ru-RU" sz="9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10800000">
        <a:off x="1414811" y="867604"/>
        <a:ext cx="3354246" cy="568764"/>
      </dsp:txXfrm>
    </dsp:sp>
    <dsp:sp modelId="{AC15ED9A-8F8A-4951-B9AC-75B688A89D76}">
      <dsp:nvSpPr>
        <dsp:cNvPr id="0" name=""/>
        <dsp:cNvSpPr/>
      </dsp:nvSpPr>
      <dsp:spPr>
        <a:xfrm>
          <a:off x="673017" y="789655"/>
          <a:ext cx="872941" cy="872941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5C1E4-A8B4-4941-BCEF-37CD7FD15D59}">
      <dsp:nvSpPr>
        <dsp:cNvPr id="0" name=""/>
        <dsp:cNvSpPr/>
      </dsp:nvSpPr>
      <dsp:spPr>
        <a:xfrm rot="10800000">
          <a:off x="1291675" y="1455729"/>
          <a:ext cx="3496437" cy="555985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43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Участие в форуме «Новое поколение – я выбираю»</a:t>
          </a:r>
          <a:endParaRPr lang="ru-RU" sz="9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10800000">
        <a:off x="1430671" y="1455729"/>
        <a:ext cx="3357441" cy="555985"/>
      </dsp:txXfrm>
    </dsp:sp>
    <dsp:sp modelId="{A098143D-CBB8-4352-A89D-B3B0A5DAFDE9}">
      <dsp:nvSpPr>
        <dsp:cNvPr id="0" name=""/>
        <dsp:cNvSpPr/>
      </dsp:nvSpPr>
      <dsp:spPr>
        <a:xfrm>
          <a:off x="685273" y="1329479"/>
          <a:ext cx="872941" cy="872941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172A0-C9E9-4067-956E-699A2A8D3B01}">
      <dsp:nvSpPr>
        <dsp:cNvPr id="0" name=""/>
        <dsp:cNvSpPr/>
      </dsp:nvSpPr>
      <dsp:spPr>
        <a:xfrm rot="10800000">
          <a:off x="1267550" y="2172909"/>
          <a:ext cx="3496437" cy="60710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43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Просветительско-информационная работа</a:t>
          </a:r>
          <a:endParaRPr lang="ru-RU" sz="9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10800000">
        <a:off x="1419326" y="2172909"/>
        <a:ext cx="3344661" cy="607104"/>
      </dsp:txXfrm>
    </dsp:sp>
    <dsp:sp modelId="{CE65B266-37A6-40DC-AB62-DDC0376FDA57}">
      <dsp:nvSpPr>
        <dsp:cNvPr id="0" name=""/>
        <dsp:cNvSpPr/>
      </dsp:nvSpPr>
      <dsp:spPr>
        <a:xfrm>
          <a:off x="687499" y="2140195"/>
          <a:ext cx="872941" cy="87294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4FC0E-DC73-4855-B442-84A76DC62D42}">
      <dsp:nvSpPr>
        <dsp:cNvPr id="0" name=""/>
        <dsp:cNvSpPr/>
      </dsp:nvSpPr>
      <dsp:spPr>
        <a:xfrm>
          <a:off x="898262" y="1794"/>
          <a:ext cx="2090106" cy="12540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Профессиональное самоопределение обучающихся: 5 а, 6а,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7 а, 8 в, 8 б, 10</a:t>
          </a:r>
          <a:endParaRPr lang="ru-RU" sz="1300" kern="1200" dirty="0"/>
        </a:p>
      </dsp:txBody>
      <dsp:txXfrm>
        <a:off x="898262" y="1794"/>
        <a:ext cx="2090106" cy="1254064"/>
      </dsp:txXfrm>
    </dsp:sp>
    <dsp:sp modelId="{00F206C4-D3AF-46B7-8311-975EDCF4AABC}">
      <dsp:nvSpPr>
        <dsp:cNvPr id="0" name=""/>
        <dsp:cNvSpPr/>
      </dsp:nvSpPr>
      <dsp:spPr>
        <a:xfrm>
          <a:off x="3197380" y="1794"/>
          <a:ext cx="2090106" cy="12540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Трудовое и экологическое воспитание: 1д</a:t>
          </a:r>
          <a:endParaRPr lang="ru-RU" sz="1300" kern="1200" dirty="0"/>
        </a:p>
      </dsp:txBody>
      <dsp:txXfrm>
        <a:off x="3197380" y="1794"/>
        <a:ext cx="2090106" cy="1254064"/>
      </dsp:txXfrm>
    </dsp:sp>
    <dsp:sp modelId="{631870EB-B911-4898-A28F-135AD6942C63}">
      <dsp:nvSpPr>
        <dsp:cNvPr id="0" name=""/>
        <dsp:cNvSpPr/>
      </dsp:nvSpPr>
      <dsp:spPr>
        <a:xfrm>
          <a:off x="898262" y="1464868"/>
          <a:ext cx="2090106" cy="12540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Трудовое воспитание: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 г, 5 б, 1 б</a:t>
          </a:r>
          <a:endParaRPr lang="ru-RU" sz="1300" kern="1200" dirty="0"/>
        </a:p>
      </dsp:txBody>
      <dsp:txXfrm>
        <a:off x="898262" y="1464868"/>
        <a:ext cx="2090106" cy="1254064"/>
      </dsp:txXfrm>
    </dsp:sp>
    <dsp:sp modelId="{A546760D-72EB-494E-90BF-AC0252C3B9D5}">
      <dsp:nvSpPr>
        <dsp:cNvPr id="0" name=""/>
        <dsp:cNvSpPr/>
      </dsp:nvSpPr>
      <dsp:spPr>
        <a:xfrm>
          <a:off x="3197380" y="1464868"/>
          <a:ext cx="2090106" cy="12540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Воспитание положительного отношения к труду и творчеству:  1е, 4 в, 7 в, 8 а, 9 в, 2 в </a:t>
          </a:r>
          <a:endParaRPr lang="ru-RU" sz="1300" kern="1200" dirty="0"/>
        </a:p>
      </dsp:txBody>
      <dsp:txXfrm>
        <a:off x="3197380" y="1464868"/>
        <a:ext cx="2090106" cy="1254064"/>
      </dsp:txXfrm>
    </dsp:sp>
    <dsp:sp modelId="{EA62B41A-509D-4FE5-9074-C5DEC6736641}">
      <dsp:nvSpPr>
        <dsp:cNvPr id="0" name=""/>
        <dsp:cNvSpPr/>
      </dsp:nvSpPr>
      <dsp:spPr>
        <a:xfrm>
          <a:off x="898262" y="2927943"/>
          <a:ext cx="2090106" cy="125406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Профориентационную</a:t>
          </a:r>
          <a:r>
            <a:rPr lang="ru-RU" sz="1300" kern="1200" dirty="0" smtClean="0"/>
            <a:t> работу: 9 б</a:t>
          </a:r>
          <a:endParaRPr lang="ru-RU" sz="1300" kern="1200" dirty="0"/>
        </a:p>
      </dsp:txBody>
      <dsp:txXfrm>
        <a:off x="898262" y="2927943"/>
        <a:ext cx="2090106" cy="1254064"/>
      </dsp:txXfrm>
    </dsp:sp>
    <dsp:sp modelId="{12F7BF5B-C459-41A8-AC8A-7706FE513A70}">
      <dsp:nvSpPr>
        <dsp:cNvPr id="0" name=""/>
        <dsp:cNvSpPr/>
      </dsp:nvSpPr>
      <dsp:spPr>
        <a:xfrm>
          <a:off x="3197380" y="2927943"/>
          <a:ext cx="2090106" cy="12540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Через общекультурное направление: 2д, 2 б,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 а, 2 г, 3 а, 3 б,  4 а, 4 г, 5 г</a:t>
          </a:r>
          <a:endParaRPr lang="ru-RU" sz="1300" kern="1200" dirty="0"/>
        </a:p>
      </dsp:txBody>
      <dsp:txXfrm>
        <a:off x="3197380" y="2927943"/>
        <a:ext cx="2090106" cy="1254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13225A-C580-4F4B-B30D-5CBD61CDE80F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CEAE78-7040-4B5A-A7F5-BEB561C9A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223" y="1122363"/>
            <a:ext cx="11989777" cy="23876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Franklin Gothic Demi" pitchFamily="34" charset="0"/>
                <a:cs typeface="Estrangelo Edessa" pitchFamily="66" charset="0"/>
              </a:rPr>
              <a:t>Итоги воспитательной работы </a:t>
            </a:r>
            <a:br>
              <a:rPr lang="ru-RU" sz="4800" dirty="0" smtClean="0">
                <a:latin typeface="Franklin Gothic Demi" pitchFamily="34" charset="0"/>
                <a:cs typeface="Estrangelo Edessa" pitchFamily="66" charset="0"/>
              </a:rPr>
            </a:br>
            <a:r>
              <a:rPr lang="ru-RU" sz="4800" dirty="0" smtClean="0">
                <a:latin typeface="Franklin Gothic Demi" pitchFamily="34" charset="0"/>
                <a:cs typeface="Estrangelo Edessa" pitchFamily="66" charset="0"/>
              </a:rPr>
              <a:t>за 2021-2022 учебный год</a:t>
            </a:r>
            <a:endParaRPr lang="ru-RU" sz="4800" dirty="0">
              <a:latin typeface="Franklin Gothic Demi" pitchFamily="34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5377" y="208526"/>
            <a:ext cx="3756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3.Модуль «Работа с родителями»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77078"/>
              </p:ext>
            </p:extLst>
          </p:nvPr>
        </p:nvGraphicFramePr>
        <p:xfrm>
          <a:off x="2684060" y="1234867"/>
          <a:ext cx="6618605" cy="3934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5405">
                  <a:extLst>
                    <a:ext uri="{9D8B030D-6E8A-4147-A177-3AD203B41FA5}">
                      <a16:colId xmlns:a16="http://schemas.microsoft.com/office/drawing/2014/main" val="331534418"/>
                    </a:ext>
                  </a:extLst>
                </a:gridCol>
                <a:gridCol w="5283200">
                  <a:extLst>
                    <a:ext uri="{9D8B030D-6E8A-4147-A177-3AD203B41FA5}">
                      <a16:colId xmlns:a16="http://schemas.microsoft.com/office/drawing/2014/main" val="1039140412"/>
                    </a:ext>
                  </a:extLst>
                </a:gridCol>
              </a:tblGrid>
              <a:tr h="508204"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Направления работы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0" marT="36830" marB="0"/>
                </a:tc>
                <a:tc>
                  <a:txBody>
                    <a:bodyPr/>
                    <a:lstStyle/>
                    <a:p>
                      <a:pPr marL="6350" marR="4064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Проведённые мероприятия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0" marT="36830" marB="0"/>
                </a:tc>
                <a:extLst>
                  <a:ext uri="{0D108BD9-81ED-4DB2-BD59-A6C34878D82A}">
                    <a16:rowId xmlns:a16="http://schemas.microsoft.com/office/drawing/2014/main" val="2037263124"/>
                  </a:ext>
                </a:extLst>
              </a:tr>
              <a:tr h="1280000">
                <a:tc>
                  <a:txBody>
                    <a:bodyPr/>
                    <a:lstStyle/>
                    <a:p>
                      <a:pPr marL="27305" marR="635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Информационно- просветительское: </a:t>
                      </a:r>
                      <a:endParaRPr lang="ru-RU" sz="1200">
                        <a:effectLst/>
                      </a:endParaRPr>
                    </a:p>
                    <a:p>
                      <a:pPr marL="27305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0" marT="36830" marB="0"/>
                </a:tc>
                <a:tc>
                  <a:txBody>
                    <a:bodyPr/>
                    <a:lstStyle/>
                    <a:p>
                      <a:pPr marL="27305" marR="66675" indent="-27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Информация размещается на сайе школы и в родительских группах вайбер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0" marT="36830" marB="0"/>
                </a:tc>
                <a:extLst>
                  <a:ext uri="{0D108BD9-81ED-4DB2-BD59-A6C34878D82A}">
                    <a16:rowId xmlns:a16="http://schemas.microsoft.com/office/drawing/2014/main" val="600973455"/>
                  </a:ext>
                </a:extLst>
              </a:tr>
              <a:tr h="2146088">
                <a:tc>
                  <a:txBody>
                    <a:bodyPr/>
                    <a:lstStyle/>
                    <a:p>
                      <a:pPr marL="27305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Организационно - деятельностное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0" marT="36830" marB="0"/>
                </a:tc>
                <a:tc>
                  <a:txBody>
                    <a:bodyPr/>
                    <a:lstStyle/>
                    <a:p>
                      <a:pPr marL="27305" marR="6794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Заседания   Совета учреждения, Совета профилактики правонарушений среди обучающихся, организация рейдов совместно сотрудниками ОДН в социально неблагополучные семьи, привлечение родителей к организации кружковой работы в школе,  анкетирование родителей «Изучения мнения родителей (законных представителей) учащихся о качестве услуг, предоставляемых общеобразовательными организациями»;  участие родителей в проведении районного семинара по воспитательной работе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0" marT="36830" marB="0"/>
                </a:tc>
                <a:extLst>
                  <a:ext uri="{0D108BD9-81ED-4DB2-BD59-A6C34878D82A}">
                    <a16:rowId xmlns:a16="http://schemas.microsoft.com/office/drawing/2014/main" val="3002418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04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5377" y="208526"/>
            <a:ext cx="5053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Модуль «Курсы внеурочной деятельности»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5216" y="577858"/>
            <a:ext cx="11466576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635" indent="-6350" algn="just">
              <a:lnSpc>
                <a:spcPct val="110000"/>
              </a:lnSpc>
              <a:spcAft>
                <a:spcPts val="2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Внеурочная деятельность реализуется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1 по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класс. Направления: </a:t>
            </a:r>
            <a:r>
              <a:rPr lang="ru-RU" sz="12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общеинтеллектуальное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общекультурное, духовно – нравственное, спортивно – оздоровительное, социальное, а также для </a:t>
            </a:r>
            <a:r>
              <a:rPr lang="ru-RU" sz="12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юнармейски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отрядов. Часть реализуемых программ ВУД обязательна для всех обучающихся, часть обучающиеся посещают по выбору.   </a:t>
            </a:r>
            <a:endParaRPr lang="ru-RU" sz="1200" i="1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62712" y="1445788"/>
            <a:ext cx="10972800" cy="56589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% посещения занятий внеурочной деятельности и дополнительного образования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с октября по май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793937"/>
              </p:ext>
            </p:extLst>
          </p:nvPr>
        </p:nvGraphicFramePr>
        <p:xfrm>
          <a:off x="362712" y="194870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86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5377" y="208526"/>
            <a:ext cx="3379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Модуль «Самоуправление»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96816973"/>
              </p:ext>
            </p:extLst>
          </p:nvPr>
        </p:nvGraphicFramePr>
        <p:xfrm>
          <a:off x="1657350" y="1028701"/>
          <a:ext cx="9063990" cy="3851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15887" y="5449385"/>
            <a:ext cx="8263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необходимо активизировать работу школьного самоуправления.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21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1896" y="70652"/>
            <a:ext cx="3440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Модуль «Профориентация»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985766634"/>
              </p:ext>
            </p:extLst>
          </p:nvPr>
        </p:nvGraphicFramePr>
        <p:xfrm>
          <a:off x="354329" y="2297430"/>
          <a:ext cx="5257801" cy="4274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74026135"/>
              </p:ext>
            </p:extLst>
          </p:nvPr>
        </p:nvGraphicFramePr>
        <p:xfrm>
          <a:off x="5314951" y="1954530"/>
          <a:ext cx="6185750" cy="4183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070610" y="1097101"/>
            <a:ext cx="4084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успешной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социализации, направленную на самоопределение 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профориентацию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596170" y="700076"/>
            <a:ext cx="39537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самоопределение реализуется </a:t>
            </a:r>
          </a:p>
          <a:p>
            <a:pPr algn="ctr"/>
            <a:r>
              <a:rPr lang="ru-RU" b="1" dirty="0" smtClean="0">
                <a:ln w="0"/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следующие направления воспитательного плана класса:</a:t>
            </a:r>
            <a:endParaRPr lang="ru-RU" b="1" cap="none" spc="0" dirty="0">
              <a:ln w="0"/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50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1896" y="70652"/>
            <a:ext cx="3773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Модуль «Юнармейский взвод»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14436"/>
              </p:ext>
            </p:extLst>
          </p:nvPr>
        </p:nvGraphicFramePr>
        <p:xfrm>
          <a:off x="5905500" y="1790699"/>
          <a:ext cx="6010274" cy="4565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0447">
                  <a:extLst>
                    <a:ext uri="{9D8B030D-6E8A-4147-A177-3AD203B41FA5}">
                      <a16:colId xmlns:a16="http://schemas.microsoft.com/office/drawing/2014/main" val="3137574595"/>
                    </a:ext>
                  </a:extLst>
                </a:gridCol>
                <a:gridCol w="1023562">
                  <a:extLst>
                    <a:ext uri="{9D8B030D-6E8A-4147-A177-3AD203B41FA5}">
                      <a16:colId xmlns:a16="http://schemas.microsoft.com/office/drawing/2014/main" val="2875590456"/>
                    </a:ext>
                  </a:extLst>
                </a:gridCol>
                <a:gridCol w="1590447">
                  <a:extLst>
                    <a:ext uri="{9D8B030D-6E8A-4147-A177-3AD203B41FA5}">
                      <a16:colId xmlns:a16="http://schemas.microsoft.com/office/drawing/2014/main" val="2662612382"/>
                    </a:ext>
                  </a:extLst>
                </a:gridCol>
                <a:gridCol w="372400">
                  <a:extLst>
                    <a:ext uri="{9D8B030D-6E8A-4147-A177-3AD203B41FA5}">
                      <a16:colId xmlns:a16="http://schemas.microsoft.com/office/drawing/2014/main" val="410783933"/>
                    </a:ext>
                  </a:extLst>
                </a:gridCol>
                <a:gridCol w="381044">
                  <a:extLst>
                    <a:ext uri="{9D8B030D-6E8A-4147-A177-3AD203B41FA5}">
                      <a16:colId xmlns:a16="http://schemas.microsoft.com/office/drawing/2014/main" val="579196662"/>
                    </a:ext>
                  </a:extLst>
                </a:gridCol>
                <a:gridCol w="381044">
                  <a:extLst>
                    <a:ext uri="{9D8B030D-6E8A-4147-A177-3AD203B41FA5}">
                      <a16:colId xmlns:a16="http://schemas.microsoft.com/office/drawing/2014/main" val="3245599545"/>
                    </a:ext>
                  </a:extLst>
                </a:gridCol>
                <a:gridCol w="381044">
                  <a:extLst>
                    <a:ext uri="{9D8B030D-6E8A-4147-A177-3AD203B41FA5}">
                      <a16:colId xmlns:a16="http://schemas.microsoft.com/office/drawing/2014/main" val="3016170959"/>
                    </a:ext>
                  </a:extLst>
                </a:gridCol>
                <a:gridCol w="290286">
                  <a:extLst>
                    <a:ext uri="{9D8B030D-6E8A-4147-A177-3AD203B41FA5}">
                      <a16:colId xmlns:a16="http://schemas.microsoft.com/office/drawing/2014/main" val="4001615767"/>
                    </a:ext>
                  </a:extLst>
                </a:gridCol>
              </a:tblGrid>
              <a:tr h="293483"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Направления внеурочной деятельности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Вид курса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Реализуемые программы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 gridSpan="5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часов</a:t>
                      </a:r>
                    </a:p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год по классам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537796"/>
                  </a:ext>
                </a:extLst>
              </a:tr>
              <a:tr h="146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extLst>
                  <a:ext uri="{0D108BD9-81ED-4DB2-BD59-A6C34878D82A}">
                    <a16:rowId xmlns:a16="http://schemas.microsoft.com/office/drawing/2014/main" val="2797878330"/>
                  </a:ext>
                </a:extLst>
              </a:tr>
              <a:tr h="440225"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Военно-патриотическое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Регулярные курсы</a:t>
                      </a:r>
                    </a:p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Начальная военная подготовка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3367203801"/>
                  </a:ext>
                </a:extLst>
              </a:tr>
              <a:tr h="293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Строевая подготовка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1325631034"/>
                  </a:ext>
                </a:extLst>
              </a:tr>
              <a:tr h="586967"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Социально-педагогическое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Регулярные курсы</a:t>
                      </a:r>
                    </a:p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Основы безопасности жизнедеятельности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3924225824"/>
                  </a:ext>
                </a:extLst>
              </a:tr>
              <a:tr h="146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Школа лидеров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153397402"/>
                  </a:ext>
                </a:extLst>
              </a:tr>
              <a:tr h="146742">
                <a:tc rowSpan="4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Естественно-научное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 rowSpan="4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Регулярные курсы</a:t>
                      </a:r>
                    </a:p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Информатика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3947564399"/>
                  </a:ext>
                </a:extLst>
              </a:tr>
              <a:tr h="293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Физика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172590431"/>
                  </a:ext>
                </a:extLst>
              </a:tr>
              <a:tr h="146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Математика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1844626284"/>
                  </a:ext>
                </a:extLst>
              </a:tr>
              <a:tr h="146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Триз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1894949209"/>
                  </a:ext>
                </a:extLst>
              </a:tr>
              <a:tr h="440225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Художественно-эстетическое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Регулярные курсы</a:t>
                      </a:r>
                    </a:p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Хореография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1957085005"/>
                  </a:ext>
                </a:extLst>
              </a:tr>
              <a:tr h="293483"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Физкультурно-спортивное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 rowSpan="2"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Регулярные курсы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Спортивный туризм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1832144079"/>
                  </a:ext>
                </a:extLst>
              </a:tr>
              <a:tr h="293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Курс самообороны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3695581083"/>
                  </a:ext>
                </a:extLst>
              </a:tr>
              <a:tr h="440225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Гражданско-патриотическая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Регулярные курсы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Военная история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08" marR="60608" marT="0" marB="0" anchor="ctr"/>
                </a:tc>
                <a:extLst>
                  <a:ext uri="{0D108BD9-81ED-4DB2-BD59-A6C34878D82A}">
                    <a16:rowId xmlns:a16="http://schemas.microsoft.com/office/drawing/2014/main" val="67358175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01724" y="1252799"/>
            <a:ext cx="36164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юнармейских взводов 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33895"/>
              </p:ext>
            </p:extLst>
          </p:nvPr>
        </p:nvGraphicFramePr>
        <p:xfrm>
          <a:off x="362712" y="1560576"/>
          <a:ext cx="5184648" cy="424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057900" y="1553943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курсов внеурочного компонента для юнармейских взводов (недельный)</a:t>
            </a:r>
          </a:p>
        </p:txBody>
      </p:sp>
    </p:spTree>
    <p:extLst>
      <p:ext uri="{BB962C8B-B14F-4D97-AF65-F5344CB8AC3E}">
        <p14:creationId xmlns:p14="http://schemas.microsoft.com/office/powerpoint/2010/main" val="321328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817" y="2829831"/>
            <a:ext cx="109728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2023 год – Год педагога и наставника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27817" y="1264526"/>
            <a:ext cx="109728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mtClean="0"/>
              <a:t>2022 год - народного искусства и нематериального культурного наследия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216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599" y="1816995"/>
            <a:ext cx="10972800" cy="4525963"/>
          </a:xfrm>
        </p:spPr>
        <p:txBody>
          <a:bodyPr/>
          <a:lstStyle/>
          <a:p>
            <a:r>
              <a:rPr lang="ru-RU" sz="2000" dirty="0" smtClean="0"/>
              <a:t>Усиление воспитательной составляющей деятельности образовательных организаций через реализацию муниципальной модели организационно-методического сопровождения реализации программы воспитания, через содержание дополнительных общеобразовательных программ, поддержку детских инициатив;</a:t>
            </a:r>
          </a:p>
          <a:p>
            <a:r>
              <a:rPr lang="ru-RU" sz="2000" dirty="0" smtClean="0"/>
              <a:t>Развитие новых форм и технологий реализации программ, программ дополнительного образования по всем направленностям для формирования у детей современных компетентностей, поддержки их личностного и профессионального самоопределения;</a:t>
            </a:r>
          </a:p>
          <a:p>
            <a:r>
              <a:rPr lang="ru-RU" sz="2000" dirty="0" smtClean="0"/>
              <a:t>Развитие механизма раннего выявления социального неблагополучия детей, семей  с детьми с опорой на институт классного руководства;</a:t>
            </a:r>
          </a:p>
          <a:p>
            <a:r>
              <a:rPr lang="ru-RU" sz="2000" dirty="0" smtClean="0"/>
              <a:t>Развитие содержания  взаимодействия в сфере воспитания и дополнительного образования, науки, культуры, спорта.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>Рекомендации, приоритетные направления развития системы воспитания и дополнительного образования на 2022-2023</a:t>
            </a:r>
            <a:endParaRPr lang="ru-RU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83122"/>
            <a:ext cx="9603275" cy="3892990"/>
          </a:xfrm>
        </p:spPr>
        <p:txBody>
          <a:bodyPr>
            <a:normAutofit/>
          </a:bodyPr>
          <a:lstStyle/>
          <a:p>
            <a:pPr marL="109728" indent="0">
              <a:lnSpc>
                <a:spcPct val="100000"/>
              </a:lnSpc>
              <a:buNone/>
            </a:pPr>
            <a:endParaRPr lang="ru-RU" sz="2400" dirty="0" smtClean="0"/>
          </a:p>
          <a:p>
            <a:pPr>
              <a:lnSpc>
                <a:spcPct val="100000"/>
              </a:lnSpc>
            </a:pPr>
            <a:r>
              <a:rPr lang="ru-RU" sz="2400" dirty="0" smtClean="0"/>
              <a:t>Совершенствование и повышение эффективности воспитательной работы школы в условиях создания «единого образовательного пространства»</a:t>
            </a: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4444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Задачи на </a:t>
            </a:r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2022-2023 </a:t>
            </a:r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учебный год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6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solidFill>
                  <a:prstClr val="black"/>
                </a:solidFill>
                <a:latin typeface="Georgia" panose="02040502050405020303" pitchFamily="18" charset="0"/>
              </a:rPr>
              <a:t>Поставленные задачи реализовывались через модули «Программы воспитания» и плана воспитательной работы на 2021-2022 учебный год</a:t>
            </a:r>
            <a:endParaRPr lang="ru-RU" sz="2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10647" y="1706674"/>
            <a:ext cx="4262706" cy="4109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marR="3175" indent="-6350" algn="ctr">
              <a:lnSpc>
                <a:spcPct val="112000"/>
              </a:lnSpc>
              <a:spcAft>
                <a:spcPts val="15"/>
              </a:spcAft>
            </a:pPr>
            <a:r>
              <a:rPr lang="ru-RU" sz="20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1.Модуль «Классное руководство» </a:t>
            </a:r>
            <a:endParaRPr lang="ru-RU" sz="2000" b="1" kern="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10647" y="2251208"/>
            <a:ext cx="3461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2.Модуль «Школьный урок»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64280" y="2659115"/>
            <a:ext cx="4174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3. Модуль «Работа с родителями»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29584" y="3094243"/>
            <a:ext cx="5372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4.Модуль «Курсы внеурочной деятельности»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40064" y="349268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5.Модуль «Самоуправление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»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98695" y="3909413"/>
            <a:ext cx="3740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6. Модуль «Профориентация»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59224" y="4278745"/>
            <a:ext cx="4073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7. Модуль  «Юнармейский взвод»</a:t>
            </a:r>
          </a:p>
        </p:txBody>
      </p:sp>
    </p:spTree>
    <p:extLst>
      <p:ext uri="{BB962C8B-B14F-4D97-AF65-F5344CB8AC3E}">
        <p14:creationId xmlns:p14="http://schemas.microsoft.com/office/powerpoint/2010/main" val="165278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08031" y="63847"/>
            <a:ext cx="4262706" cy="4109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marR="3175" indent="-6350" algn="ctr">
              <a:lnSpc>
                <a:spcPct val="112000"/>
              </a:lnSpc>
              <a:spcAft>
                <a:spcPts val="15"/>
              </a:spcAft>
            </a:pPr>
            <a:r>
              <a:rPr lang="ru-RU" sz="20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1.Модуль «Классное руководство» </a:t>
            </a:r>
            <a:endParaRPr lang="ru-RU" sz="2000" b="1" kern="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5128" y="391532"/>
            <a:ext cx="8049768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635" indent="-6350" algn="just">
              <a:lnSpc>
                <a:spcPct val="112000"/>
              </a:lnSpc>
              <a:spcAft>
                <a:spcPts val="25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классных руководителей -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стажистов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начинающих молодых специалистов (стаж работы – 1-2 года).  </a:t>
            </a:r>
            <a:endParaRPr lang="ru-RU" sz="1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3137" y="636823"/>
            <a:ext cx="5341527" cy="331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marR="3175" lvl="0" indent="-6350" algn="ctr">
              <a:lnSpc>
                <a:spcPct val="112000"/>
              </a:lnSpc>
              <a:spcAft>
                <a:spcPts val="15"/>
              </a:spcAft>
            </a:pPr>
            <a:r>
              <a:rPr lang="ru-RU" sz="1500" b="1" kern="0" dirty="0" smtClean="0">
                <a:solidFill>
                  <a:srgbClr val="DEF5FA">
                    <a:lumMod val="25000"/>
                  </a:srgbClr>
                </a:solidFill>
                <a:latin typeface="Times New Roman" panose="02020603050405020304" pitchFamily="18" charset="0"/>
              </a:rPr>
              <a:t>Показатели оценки деятельности классных руководителей</a:t>
            </a:r>
            <a:endParaRPr lang="ru-RU" sz="1500" b="1" kern="0" dirty="0">
              <a:solidFill>
                <a:srgbClr val="DEF5FA">
                  <a:lumMod val="25000"/>
                </a:srgb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04180582"/>
              </p:ext>
            </p:extLst>
          </p:nvPr>
        </p:nvGraphicFramePr>
        <p:xfrm>
          <a:off x="192024" y="968133"/>
          <a:ext cx="10844784" cy="2579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3503203"/>
              </p:ext>
            </p:extLst>
          </p:nvPr>
        </p:nvGraphicFramePr>
        <p:xfrm>
          <a:off x="192024" y="3547873"/>
          <a:ext cx="10844784" cy="339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3132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9888" y="207187"/>
            <a:ext cx="9710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охвата дополнительным образованием в процентах от предыдущего периода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079282"/>
              </p:ext>
            </p:extLst>
          </p:nvPr>
        </p:nvGraphicFramePr>
        <p:xfrm>
          <a:off x="3166364" y="781590"/>
          <a:ext cx="5420360" cy="693420"/>
        </p:xfrm>
        <a:graphic>
          <a:graphicData uri="http://schemas.openxmlformats.org/drawingml/2006/table">
            <a:tbl>
              <a:tblPr firstRow="1" firstCol="1" bandRow="1"/>
              <a:tblGrid>
                <a:gridCol w="1654175">
                  <a:extLst>
                    <a:ext uri="{9D8B030D-6E8A-4147-A177-3AD203B41FA5}">
                      <a16:colId xmlns:a16="http://schemas.microsoft.com/office/drawing/2014/main" val="3206449398"/>
                    </a:ext>
                  </a:extLst>
                </a:gridCol>
                <a:gridCol w="3766185">
                  <a:extLst>
                    <a:ext uri="{9D8B030D-6E8A-4147-A177-3AD203B41FA5}">
                      <a16:colId xmlns:a16="http://schemas.microsoft.com/office/drawing/2014/main" val="3376521705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marL="6350" marR="190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2020-2021гг.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635" indent="-6350" algn="ctr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2021-2022гг.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42102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50555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47672" y="1560499"/>
            <a:ext cx="9336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дополнительного образования, реализуемые в школе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04644"/>
              </p:ext>
            </p:extLst>
          </p:nvPr>
        </p:nvGraphicFramePr>
        <p:xfrm>
          <a:off x="2786697" y="2345595"/>
          <a:ext cx="6618605" cy="2797048"/>
        </p:xfrm>
        <a:graphic>
          <a:graphicData uri="http://schemas.openxmlformats.org/drawingml/2006/table">
            <a:tbl>
              <a:tblPr firstRow="1" firstCol="1" bandRow="1"/>
              <a:tblGrid>
                <a:gridCol w="344805">
                  <a:extLst>
                    <a:ext uri="{9D8B030D-6E8A-4147-A177-3AD203B41FA5}">
                      <a16:colId xmlns:a16="http://schemas.microsoft.com/office/drawing/2014/main" val="1878524338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3829489097"/>
                    </a:ext>
                  </a:extLst>
                </a:gridCol>
                <a:gridCol w="2159635">
                  <a:extLst>
                    <a:ext uri="{9D8B030D-6E8A-4147-A177-3AD203B41FA5}">
                      <a16:colId xmlns:a16="http://schemas.microsoft.com/office/drawing/2014/main" val="731548288"/>
                    </a:ext>
                  </a:extLst>
                </a:gridCol>
                <a:gridCol w="2317115">
                  <a:extLst>
                    <a:ext uri="{9D8B030D-6E8A-4147-A177-3AD203B41FA5}">
                      <a16:colId xmlns:a16="http://schemas.microsoft.com/office/drawing/2014/main" val="2904594393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marL="30480" marR="635" indent="-6350" algn="l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3810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387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объединения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человек, посещающих объединения ДО 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032440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туристско-краеведческое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Спортивный туризм», Актив музея» 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человека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258109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естественно-научное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«Основы экологии». «Краткий курс биологии», «Физика решение задач», «Химия», «В мире истории», «В мире географии», «Английский для туристов»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321 человека 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976499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«Театр мод», «ИЗО», «Эстрадный вокал»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 человек 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298073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Физкультурно-спортивное 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«Волейбол», «Чирспорт»</a:t>
                      </a: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3111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602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65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74763" y="408192"/>
            <a:ext cx="3642472" cy="3791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marR="2540" indent="-6350" algn="ctr">
              <a:lnSpc>
                <a:spcPct val="112000"/>
              </a:lnSpc>
              <a:spcAft>
                <a:spcPts val="25"/>
              </a:spcAft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негативных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проявлений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550967"/>
              </p:ext>
            </p:extLst>
          </p:nvPr>
        </p:nvGraphicFramePr>
        <p:xfrm>
          <a:off x="2112264" y="1039717"/>
          <a:ext cx="8284463" cy="1654366"/>
        </p:xfrm>
        <a:graphic>
          <a:graphicData uri="http://schemas.openxmlformats.org/drawingml/2006/table">
            <a:tbl>
              <a:tblPr firstRow="1" firstCol="1" bandRow="1"/>
              <a:tblGrid>
                <a:gridCol w="4417609">
                  <a:extLst>
                    <a:ext uri="{9D8B030D-6E8A-4147-A177-3AD203B41FA5}">
                      <a16:colId xmlns:a16="http://schemas.microsoft.com/office/drawing/2014/main" val="1305787885"/>
                    </a:ext>
                  </a:extLst>
                </a:gridCol>
                <a:gridCol w="1678305">
                  <a:extLst>
                    <a:ext uri="{9D8B030D-6E8A-4147-A177-3AD203B41FA5}">
                      <a16:colId xmlns:a16="http://schemas.microsoft.com/office/drawing/2014/main" val="4144372170"/>
                    </a:ext>
                  </a:extLst>
                </a:gridCol>
                <a:gridCol w="2188549">
                  <a:extLst>
                    <a:ext uri="{9D8B030D-6E8A-4147-A177-3AD203B41FA5}">
                      <a16:colId xmlns:a16="http://schemas.microsoft.com/office/drawing/2014/main" val="57865728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marL="4127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2020-2021гг.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гг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2264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3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Конфликтные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991332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состоящих на учёте в ОДН ОП «Советский </a:t>
                      </a: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088680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состоящих на педагогическом учёте  </a:t>
                      </a: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34849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95728" y="2828836"/>
            <a:ext cx="7882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членов школьного коллектива результативным исполнением общественных поручений в процентах от общего числа учеников школы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57054"/>
              </p:ext>
            </p:extLst>
          </p:nvPr>
        </p:nvGraphicFramePr>
        <p:xfrm>
          <a:off x="2276856" y="3708829"/>
          <a:ext cx="7653528" cy="609092"/>
        </p:xfrm>
        <a:graphic>
          <a:graphicData uri="http://schemas.openxmlformats.org/drawingml/2006/table">
            <a:tbl>
              <a:tblPr firstRow="1" firstCol="1" bandRow="1"/>
              <a:tblGrid>
                <a:gridCol w="4132533">
                  <a:extLst>
                    <a:ext uri="{9D8B030D-6E8A-4147-A177-3AD203B41FA5}">
                      <a16:colId xmlns:a16="http://schemas.microsoft.com/office/drawing/2014/main" val="2388355050"/>
                    </a:ext>
                  </a:extLst>
                </a:gridCol>
                <a:gridCol w="3520995">
                  <a:extLst>
                    <a:ext uri="{9D8B030D-6E8A-4147-A177-3AD203B41FA5}">
                      <a16:colId xmlns:a16="http://schemas.microsoft.com/office/drawing/2014/main" val="540640812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2020-2021гг.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635" indent="-6350" algn="ctr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2021-2022гг. 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9417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3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41%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85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29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0" y="711232"/>
            <a:ext cx="5592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воспитательной работы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34670" y="1342168"/>
            <a:ext cx="4480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календаря массовых мероприятий </a:t>
            </a:r>
            <a:endParaRPr lang="ru-RU" sz="1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53805"/>
              </p:ext>
            </p:extLst>
          </p:nvPr>
        </p:nvGraphicFramePr>
        <p:xfrm>
          <a:off x="2979737" y="1849993"/>
          <a:ext cx="6948170" cy="2766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994">
                  <a:extLst>
                    <a:ext uri="{9D8B030D-6E8A-4147-A177-3AD203B41FA5}">
                      <a16:colId xmlns:a16="http://schemas.microsoft.com/office/drawing/2014/main" val="3993625709"/>
                    </a:ext>
                  </a:extLst>
                </a:gridCol>
                <a:gridCol w="1739687">
                  <a:extLst>
                    <a:ext uri="{9D8B030D-6E8A-4147-A177-3AD203B41FA5}">
                      <a16:colId xmlns:a16="http://schemas.microsoft.com/office/drawing/2014/main" val="714048124"/>
                    </a:ext>
                  </a:extLst>
                </a:gridCol>
                <a:gridCol w="1739687">
                  <a:extLst>
                    <a:ext uri="{9D8B030D-6E8A-4147-A177-3AD203B41FA5}">
                      <a16:colId xmlns:a16="http://schemas.microsoft.com/office/drawing/2014/main" val="3800748368"/>
                    </a:ext>
                  </a:extLst>
                </a:gridCol>
                <a:gridCol w="1725802">
                  <a:extLst>
                    <a:ext uri="{9D8B030D-6E8A-4147-A177-3AD203B41FA5}">
                      <a16:colId xmlns:a16="http://schemas.microsoft.com/office/drawing/2014/main" val="167625936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1397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Предмет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20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2019 </a:t>
                      </a:r>
                      <a:r>
                        <a:rPr lang="ru-RU" sz="1200" dirty="0" smtClean="0">
                          <a:effectLst/>
                        </a:rPr>
                        <a:t>-2020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143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2020 </a:t>
                      </a:r>
                      <a:r>
                        <a:rPr lang="ru-RU" sz="1200" dirty="0" smtClean="0">
                          <a:effectLst/>
                        </a:rPr>
                        <a:t>-2021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247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2021</a:t>
                      </a:r>
                      <a:r>
                        <a:rPr lang="ru-RU" sz="1200" dirty="0" smtClean="0">
                          <a:effectLst/>
                        </a:rPr>
                        <a:t>-2022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1264476318"/>
                  </a:ext>
                </a:extLst>
              </a:tr>
              <a:tr h="530860">
                <a:tc>
                  <a:txBody>
                    <a:bodyPr/>
                    <a:lstStyle/>
                    <a:p>
                      <a:pPr marL="10795" marR="635" indent="-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Художественноэстетическое направление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20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460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247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316840639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5524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Физкультурно- спортивное направление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20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143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247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1735876870"/>
                  </a:ext>
                </a:extLst>
              </a:tr>
              <a:tr h="530860">
                <a:tc>
                  <a:txBody>
                    <a:bodyPr/>
                    <a:lstStyle/>
                    <a:p>
                      <a:pPr marL="317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Туристскокраеведческое направление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460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460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2794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1262096480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Естественно-научное направление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20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143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247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4268023977"/>
                  </a:ext>
                </a:extLst>
              </a:tr>
              <a:tr h="530860"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Социальнопедагогическое направление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460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1460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marL="24765" marR="6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220341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14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8509" y="172307"/>
            <a:ext cx="2882840" cy="312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9055" marR="56515" indent="-6350" algn="ctr">
              <a:lnSpc>
                <a:spcPct val="110000"/>
              </a:lnSpc>
              <a:spcAft>
                <a:spcPts val="15"/>
              </a:spcAft>
            </a:pP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конкурсах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b="1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88347"/>
              </p:ext>
            </p:extLst>
          </p:nvPr>
        </p:nvGraphicFramePr>
        <p:xfrm>
          <a:off x="923544" y="484508"/>
          <a:ext cx="9390887" cy="931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788">
                  <a:extLst>
                    <a:ext uri="{9D8B030D-6E8A-4147-A177-3AD203B41FA5}">
                      <a16:colId xmlns:a16="http://schemas.microsoft.com/office/drawing/2014/main" val="4226539242"/>
                    </a:ext>
                  </a:extLst>
                </a:gridCol>
                <a:gridCol w="2149869">
                  <a:extLst>
                    <a:ext uri="{9D8B030D-6E8A-4147-A177-3AD203B41FA5}">
                      <a16:colId xmlns:a16="http://schemas.microsoft.com/office/drawing/2014/main" val="3192405294"/>
                    </a:ext>
                  </a:extLst>
                </a:gridCol>
                <a:gridCol w="1877230">
                  <a:extLst>
                    <a:ext uri="{9D8B030D-6E8A-4147-A177-3AD203B41FA5}">
                      <a16:colId xmlns:a16="http://schemas.microsoft.com/office/drawing/2014/main" val="1438683799"/>
                    </a:ext>
                  </a:extLst>
                </a:gridCol>
              </a:tblGrid>
              <a:tr h="269740">
                <a:tc>
                  <a:txBody>
                    <a:bodyPr/>
                    <a:lstStyle/>
                    <a:p>
                      <a:pPr marL="6350" marR="349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tc>
                  <a:txBody>
                    <a:bodyPr/>
                    <a:lstStyle/>
                    <a:p>
                      <a:pPr marL="6350" marR="2794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extLst>
                  <a:ext uri="{0D108BD9-81ED-4DB2-BD59-A6C34878D82A}">
                    <a16:rowId xmlns:a16="http://schemas.microsoft.com/office/drawing/2014/main" val="2748377397"/>
                  </a:ext>
                </a:extLst>
              </a:tr>
              <a:tr h="272898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Лучшее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метапредметное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Дикая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К.И.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Панкратова Н.В.,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Подольная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О.Н.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extLst>
                  <a:ext uri="{0D108BD9-81ED-4DB2-BD59-A6C34878D82A}">
                    <a16:rowId xmlns:a16="http://schemas.microsoft.com/office/drawing/2014/main" val="2529363459"/>
                  </a:ext>
                </a:extLst>
              </a:tr>
              <a:tr h="269740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Шаг</a:t>
                      </a:r>
                      <a:r>
                        <a:rPr lang="ru-RU" sz="10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Парнасу, Стар Медиа, конкурсы сочинений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Сосонко А.С.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90" marR="53340" marT="76835" marB="0"/>
                </a:tc>
                <a:extLst>
                  <a:ext uri="{0D108BD9-81ED-4DB2-BD59-A6C34878D82A}">
                    <a16:rowId xmlns:a16="http://schemas.microsoft.com/office/drawing/2014/main" val="289352699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95880"/>
              </p:ext>
            </p:extLst>
          </p:nvPr>
        </p:nvGraphicFramePr>
        <p:xfrm>
          <a:off x="923544" y="1441870"/>
          <a:ext cx="9390886" cy="4773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788">
                  <a:extLst>
                    <a:ext uri="{9D8B030D-6E8A-4147-A177-3AD203B41FA5}">
                      <a16:colId xmlns:a16="http://schemas.microsoft.com/office/drawing/2014/main" val="271862573"/>
                    </a:ext>
                  </a:extLst>
                </a:gridCol>
                <a:gridCol w="2149868">
                  <a:extLst>
                    <a:ext uri="{9D8B030D-6E8A-4147-A177-3AD203B41FA5}">
                      <a16:colId xmlns:a16="http://schemas.microsoft.com/office/drawing/2014/main" val="3436490369"/>
                    </a:ext>
                  </a:extLst>
                </a:gridCol>
                <a:gridCol w="1877230">
                  <a:extLst>
                    <a:ext uri="{9D8B030D-6E8A-4147-A177-3AD203B41FA5}">
                      <a16:colId xmlns:a16="http://schemas.microsoft.com/office/drawing/2014/main" val="3545227638"/>
                    </a:ext>
                  </a:extLst>
                </a:gridCol>
              </a:tblGrid>
              <a:tr h="508671">
                <a:tc>
                  <a:txBody>
                    <a:bodyPr/>
                    <a:lstStyle/>
                    <a:p>
                      <a:pPr marL="0" marR="635" lvl="0" indent="0" algn="l" fontAlgn="base">
                        <a:lnSpc>
                          <a:spcPct val="100000"/>
                        </a:lnSpc>
                        <a:spcAft>
                          <a:spcPts val="32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ru-RU" sz="10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000" u="none" strike="noStrike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r>
                        <a:rPr lang="en-US" sz="10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r>
                        <a:rPr lang="en-US" sz="1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2020-2021 </a:t>
                      </a:r>
                      <a:endParaRPr lang="ru-RU" sz="1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35" lvl="0" indent="0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ru-RU" sz="10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000" u="none" strike="noStrike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</a:t>
                      </a:r>
                      <a:r>
                        <a:rPr lang="en-US" sz="10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</a:t>
                      </a:r>
                      <a:r>
                        <a:rPr lang="en-US" sz="1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0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Юный</a:t>
                      </a:r>
                      <a:r>
                        <a:rPr lang="en-US" sz="1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путешественник</a:t>
                      </a:r>
                      <a:r>
                        <a:rPr lang="en-US" sz="1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Юрченко Н.А.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extLst>
                  <a:ext uri="{0D108BD9-81ED-4DB2-BD59-A6C34878D82A}">
                    <a16:rowId xmlns:a16="http://schemas.microsoft.com/office/drawing/2014/main" val="3380127351"/>
                  </a:ext>
                </a:extLst>
              </a:tr>
              <a:tr h="669606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5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1.Городской конкурс в области правовых знаний </a:t>
                      </a: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ПравДа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!» </a:t>
                      </a: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Военно-патриотическая игра «Дорогами Победы»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Сердюк А.С.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участников конкурсов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extLst>
                  <a:ext uri="{0D108BD9-81ED-4DB2-BD59-A6C34878D82A}">
                    <a16:rowId xmlns:a16="http://schemas.microsoft.com/office/drawing/2014/main" val="3538597242"/>
                  </a:ext>
                </a:extLst>
              </a:tr>
              <a:tr h="477065">
                <a:tc>
                  <a:txBody>
                    <a:bodyPr/>
                    <a:lstStyle/>
                    <a:p>
                      <a:pPr marL="6350" marR="41719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конкурс учебно-исследовательских работ «Химический калейдоскоп» (в рамках городского Экологического марафона)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Митягина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Е.Б.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участников конкурса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extLst>
                  <a:ext uri="{0D108BD9-81ED-4DB2-BD59-A6C34878D82A}">
                    <a16:rowId xmlns:a16="http://schemas.microsoft.com/office/drawing/2014/main" val="1492774884"/>
                  </a:ext>
                </a:extLst>
              </a:tr>
              <a:tr h="638552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Первенство города по мини-футболу (в рамках городской спартакиады школьников) 9.11 13.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11.2021 </a:t>
                      </a:r>
                      <a:endParaRPr lang="ru-RU" sz="10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Президентские состязания</a:t>
                      </a: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Соревнования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лыжам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Паначёв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К.А.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соревнований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extLst>
                  <a:ext uri="{0D108BD9-81ED-4DB2-BD59-A6C34878D82A}">
                    <a16:rowId xmlns:a16="http://schemas.microsoft.com/office/drawing/2014/main" val="787771761"/>
                  </a:ext>
                </a:extLst>
              </a:tr>
              <a:tr h="476484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конкурс творческих работ «Зимняя мозаика».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 говорят названия улиц о войне»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0000"/>
                        </a:lnSpc>
                        <a:spcAft>
                          <a:spcPts val="95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Исаева О.В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889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Подольная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О.Н. 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конкурса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extLst>
                  <a:ext uri="{0D108BD9-81ED-4DB2-BD59-A6C34878D82A}">
                    <a16:rowId xmlns:a16="http://schemas.microsoft.com/office/drawing/2014/main" val="3444370257"/>
                  </a:ext>
                </a:extLst>
              </a:tr>
              <a:tr h="929866">
                <a:tc>
                  <a:txBody>
                    <a:bodyPr/>
                    <a:lstStyle/>
                    <a:p>
                      <a:pPr marL="6350" marR="406400" indent="-6350" algn="just">
                        <a:lnSpc>
                          <a:spcPct val="100000"/>
                        </a:lnSpc>
                        <a:spcAft>
                          <a:spcPts val="25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соревнования по баскетболу среди сборных команд юношей образовательных организаций (в рамках городской спартакиады школьников и спортивных клубов города </a:t>
                      </a: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Челябинска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29.11.2021-11.12.2021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Соревнования по волейболу девушки</a:t>
                      </a: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 соревнования по волейболу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Горелов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А.В.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соревнований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extLst>
                  <a:ext uri="{0D108BD9-81ED-4DB2-BD59-A6C34878D82A}">
                    <a16:rowId xmlns:a16="http://schemas.microsoft.com/office/drawing/2014/main" val="4068435215"/>
                  </a:ext>
                </a:extLst>
              </a:tr>
              <a:tr h="1000175"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85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1.Смотр-конкурс на лучшую организацию туристско-краеведческой работы среди образовательных организаций города Челябинска в </a:t>
                      </a:r>
                    </a:p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20-2021 учебном году  Ноябрь 2021 </a:t>
                      </a: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889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Байшев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Л.В.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конкурсов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98" marR="40619" marT="58511" marB="0"/>
                </a:tc>
                <a:extLst>
                  <a:ext uri="{0D108BD9-81ED-4DB2-BD59-A6C34878D82A}">
                    <a16:rowId xmlns:a16="http://schemas.microsoft.com/office/drawing/2014/main" val="1221349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78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5976"/>
              </p:ext>
            </p:extLst>
          </p:nvPr>
        </p:nvGraphicFramePr>
        <p:xfrm>
          <a:off x="1344169" y="519715"/>
          <a:ext cx="10049256" cy="5375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9827">
                  <a:extLst>
                    <a:ext uri="{9D8B030D-6E8A-4147-A177-3AD203B41FA5}">
                      <a16:colId xmlns:a16="http://schemas.microsoft.com/office/drawing/2014/main" val="2906303698"/>
                    </a:ext>
                  </a:extLst>
                </a:gridCol>
                <a:gridCol w="2300591">
                  <a:extLst>
                    <a:ext uri="{9D8B030D-6E8A-4147-A177-3AD203B41FA5}">
                      <a16:colId xmlns:a16="http://schemas.microsoft.com/office/drawing/2014/main" val="3701737462"/>
                    </a:ext>
                  </a:extLst>
                </a:gridCol>
                <a:gridCol w="2008838">
                  <a:extLst>
                    <a:ext uri="{9D8B030D-6E8A-4147-A177-3AD203B41FA5}">
                      <a16:colId xmlns:a16="http://schemas.microsoft.com/office/drawing/2014/main" val="2372328780"/>
                    </a:ext>
                  </a:extLst>
                </a:gridCol>
              </a:tblGrid>
              <a:tr h="769303">
                <a:tc>
                  <a:txBody>
                    <a:bodyPr/>
                    <a:lstStyle/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13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Городской конкурс на лучший туристско- краеведческий поход, спортивный поход или экспедицию среди обучающихся образовательных учреждений. 15.11-30.11.2021 </a:t>
                      </a:r>
                    </a:p>
                    <a:p>
                      <a:pPr marL="24130" marR="635" indent="-6350" algn="just">
                        <a:lnSpc>
                          <a:spcPct val="98000"/>
                        </a:lnSpc>
                        <a:spcAft>
                          <a:spcPts val="17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Конкурс исследовательских работ отчётов о туристских походах и экспедициях «К туристскому </a:t>
                      </a:r>
                    </a:p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мастерству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22.11.-24.12.2021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extLst>
                  <a:ext uri="{0D108BD9-81ED-4DB2-BD59-A6C34878D82A}">
                    <a16:rowId xmlns:a16="http://schemas.microsoft.com/office/drawing/2014/main" val="713178051"/>
                  </a:ext>
                </a:extLst>
              </a:tr>
              <a:tr h="550931">
                <a:tc>
                  <a:txBody>
                    <a:bodyPr/>
                    <a:lstStyle/>
                    <a:p>
                      <a:pPr marL="0" marR="635" lvl="0" indent="0" algn="l" fontAlgn="base">
                        <a:lnSpc>
                          <a:spcPct val="107000"/>
                        </a:lnSpc>
                        <a:spcAft>
                          <a:spcPts val="15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ru-RU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200" u="none" strike="noStrike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</a:t>
                      </a:r>
                      <a:r>
                        <a:rPr lang="en-US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</a:t>
                      </a:r>
                      <a:r>
                        <a:rPr lang="en-U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2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Медиатор</a:t>
                      </a:r>
                      <a:r>
                        <a:rPr lang="en-U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2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ровесник</a:t>
                      </a:r>
                      <a:r>
                        <a:rPr lang="en-U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11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2021год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35" lvl="0" indent="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None/>
                      </a:pPr>
                      <a:r>
                        <a:rPr lang="ru-RU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2.Городской </a:t>
                      </a:r>
                      <a:r>
                        <a:rPr lang="ru-RU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</a:t>
                      </a:r>
                      <a:r>
                        <a:rPr lang="ru-RU" sz="12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медиамейкеров</a:t>
                      </a:r>
                      <a:r>
                        <a:rPr lang="ru-RU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«Медиа </a:t>
                      </a:r>
                      <a:r>
                        <a:rPr lang="ru-RU" sz="12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ТРЕНД.дети</a:t>
                      </a:r>
                      <a:r>
                        <a:rPr lang="ru-RU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 </a:t>
                      </a:r>
                      <a:endParaRPr lang="ru-RU" sz="12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730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Сосонко А.С.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476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участников конкурсов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extLst>
                  <a:ext uri="{0D108BD9-81ED-4DB2-BD59-A6C34878D82A}">
                    <a16:rowId xmlns:a16="http://schemas.microsoft.com/office/drawing/2014/main" val="1943983262"/>
                  </a:ext>
                </a:extLst>
              </a:tr>
              <a:tr h="417077">
                <a:tc>
                  <a:txBody>
                    <a:bodyPr/>
                    <a:lstStyle/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Военно-патриотическая игра «Дорогами Победы»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730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Андрущенко М.А.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476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участников конкурсов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extLst>
                  <a:ext uri="{0D108BD9-81ED-4DB2-BD59-A6C34878D82A}">
                    <a16:rowId xmlns:a16="http://schemas.microsoft.com/office/drawing/2014/main" val="4284621195"/>
                  </a:ext>
                </a:extLst>
              </a:tr>
              <a:tr h="1121530">
                <a:tc>
                  <a:txBody>
                    <a:bodyPr/>
                    <a:lstStyle/>
                    <a:p>
                      <a:pPr marL="377825" marR="635" indent="-353695" algn="just">
                        <a:lnSpc>
                          <a:spcPct val="100000"/>
                        </a:lnSpc>
                        <a:spcAft>
                          <a:spcPts val="1215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1.Городской конкурс социальных проектов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Ягражданин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России»; </a:t>
                      </a:r>
                    </a:p>
                    <a:p>
                      <a:pPr marL="24130" marR="635" indent="-6350" algn="just">
                        <a:lnSpc>
                          <a:spcPct val="100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2.Муниципальный этап областного конкурса </a:t>
                      </a:r>
                    </a:p>
                    <a:p>
                      <a:pPr marL="0" marR="635" indent="0" algn="just">
                        <a:lnSpc>
                          <a:spcPct val="100000"/>
                        </a:lnSpc>
                        <a:spcAft>
                          <a:spcPts val="126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«Герои Отечества – наши земляки»;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Муниципальный этап Всероссийской конференции исследовательских работ «Отечество».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730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Панкратова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Н.В.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476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места область -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конкурсов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76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76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место город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extLst>
                  <a:ext uri="{0D108BD9-81ED-4DB2-BD59-A6C34878D82A}">
                    <a16:rowId xmlns:a16="http://schemas.microsoft.com/office/drawing/2014/main" val="313740222"/>
                  </a:ext>
                </a:extLst>
              </a:tr>
              <a:tr h="419281">
                <a:tc>
                  <a:txBody>
                    <a:bodyPr/>
                    <a:lstStyle/>
                    <a:p>
                      <a:pPr marL="24130" marR="573405" indent="-6350" algn="just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Городской конкурс «Юные цветоводы»; 2. Городской конкурс «ЭкоГИД». </a:t>
                      </a:r>
                    </a:p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Программа «Шаг в будущее – Созвездие НТТМ»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730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Полханова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Н.В.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476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участников конкурсов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extLst>
                  <a:ext uri="{0D108BD9-81ED-4DB2-BD59-A6C34878D82A}">
                    <a16:rowId xmlns:a16="http://schemas.microsoft.com/office/drawing/2014/main" val="3236282181"/>
                  </a:ext>
                </a:extLst>
              </a:tr>
              <a:tr h="415381">
                <a:tc>
                  <a:txBody>
                    <a:bodyPr/>
                    <a:lstStyle/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Городское соревнование классов «Наше здровье - в наших руках!»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730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Аверина Ю.В.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476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конкурсов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extLst>
                  <a:ext uri="{0D108BD9-81ED-4DB2-BD59-A6C34878D82A}">
                    <a16:rowId xmlns:a16="http://schemas.microsoft.com/office/drawing/2014/main" val="2543658219"/>
                  </a:ext>
                </a:extLst>
              </a:tr>
              <a:tr h="417077">
                <a:tc>
                  <a:txBody>
                    <a:bodyPr/>
                    <a:lstStyle/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«Шаг в будущее – Созвездие НТТМ»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«Шаг Парнасу»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730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Волкова М.В.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476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конкурсов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extLst>
                  <a:ext uri="{0D108BD9-81ED-4DB2-BD59-A6C34878D82A}">
                    <a16:rowId xmlns:a16="http://schemas.microsoft.com/office/drawing/2014/main" val="455453432"/>
                  </a:ext>
                </a:extLst>
              </a:tr>
              <a:tr h="415381">
                <a:tc>
                  <a:txBody>
                    <a:bodyPr/>
                    <a:lstStyle/>
                    <a:p>
                      <a:pPr marL="24130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акция «Мир добра и толерантности»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7305" marR="63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Куц О.О.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tc>
                  <a:txBody>
                    <a:bodyPr/>
                    <a:lstStyle/>
                    <a:p>
                      <a:pPr marL="24765" marR="952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акции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9" marR="0" marT="2967" marB="0"/>
                </a:tc>
                <a:extLst>
                  <a:ext uri="{0D108BD9-81ED-4DB2-BD59-A6C34878D82A}">
                    <a16:rowId xmlns:a16="http://schemas.microsoft.com/office/drawing/2014/main" val="175258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84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5377" y="208526"/>
            <a:ext cx="3306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2.Модуль «Школьный урок»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1657" y="522994"/>
            <a:ext cx="1729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уроков 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88440613"/>
              </p:ext>
            </p:extLst>
          </p:nvPr>
        </p:nvGraphicFramePr>
        <p:xfrm>
          <a:off x="9447140" y="430994"/>
          <a:ext cx="1903569" cy="96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333345" y="61662"/>
            <a:ext cx="2131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осещено уроков 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538851201"/>
              </p:ext>
            </p:extLst>
          </p:nvPr>
        </p:nvGraphicFramePr>
        <p:xfrm>
          <a:off x="582536" y="892326"/>
          <a:ext cx="7327023" cy="3698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088428741"/>
              </p:ext>
            </p:extLst>
          </p:nvPr>
        </p:nvGraphicFramePr>
        <p:xfrm>
          <a:off x="582536" y="4198776"/>
          <a:ext cx="7418831" cy="2425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816676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1343</TotalTime>
  <Words>1672</Words>
  <Application>Microsoft Office PowerPoint</Application>
  <PresentationFormat>Широкоэкранный</PresentationFormat>
  <Paragraphs>333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Estrangelo Edessa</vt:lpstr>
      <vt:lpstr>Franklin Gothic Demi</vt:lpstr>
      <vt:lpstr>Georgia</vt:lpstr>
      <vt:lpstr>Lucida Sans Unicode</vt:lpstr>
      <vt:lpstr>Times New Roman</vt:lpstr>
      <vt:lpstr>Verdana</vt:lpstr>
      <vt:lpstr>Wingdings 2</vt:lpstr>
      <vt:lpstr>Wingdings 3</vt:lpstr>
      <vt:lpstr>Открытая</vt:lpstr>
      <vt:lpstr>Итоги воспитательной работы  за 2021-2022 учебный год</vt:lpstr>
      <vt:lpstr>Поставленные задачи реализовывались через модули «Программы воспитания» и плана воспитательной работы на 2021-2022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2023 год – Год педагога и наставника</vt:lpstr>
      <vt:lpstr>Рекомендации, приоритетные направления развития системы воспитания и дополнительного образования на 2022-2023</vt:lpstr>
      <vt:lpstr>Задачи на 2022-2023 учебный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Воспитательная работа в МБОУ «СОШ №105 г. Челябинска»</dc:title>
  <dc:creator>Пользователь Windows</dc:creator>
  <cp:lastModifiedBy>Пользователь Windows</cp:lastModifiedBy>
  <cp:revision>79</cp:revision>
  <dcterms:created xsi:type="dcterms:W3CDTF">2018-08-20T04:28:22Z</dcterms:created>
  <dcterms:modified xsi:type="dcterms:W3CDTF">2022-08-29T14:02:38Z</dcterms:modified>
</cp:coreProperties>
</file>